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0" r:id="rId4"/>
  </p:sldMasterIdLst>
  <p:notesMasterIdLst>
    <p:notesMasterId r:id="rId40"/>
  </p:notesMasterIdLst>
  <p:handoutMasterIdLst>
    <p:handoutMasterId r:id="rId41"/>
  </p:handoutMasterIdLst>
  <p:sldIdLst>
    <p:sldId id="268" r:id="rId5"/>
    <p:sldId id="434" r:id="rId6"/>
    <p:sldId id="440" r:id="rId7"/>
    <p:sldId id="310" r:id="rId8"/>
    <p:sldId id="436" r:id="rId9"/>
    <p:sldId id="478" r:id="rId10"/>
    <p:sldId id="479" r:id="rId11"/>
    <p:sldId id="437" r:id="rId12"/>
    <p:sldId id="462" r:id="rId13"/>
    <p:sldId id="461" r:id="rId14"/>
    <p:sldId id="467" r:id="rId15"/>
    <p:sldId id="383" r:id="rId16"/>
    <p:sldId id="469" r:id="rId17"/>
    <p:sldId id="470" r:id="rId18"/>
    <p:sldId id="471" r:id="rId19"/>
    <p:sldId id="444" r:id="rId20"/>
    <p:sldId id="475" r:id="rId21"/>
    <p:sldId id="476" r:id="rId22"/>
    <p:sldId id="477" r:id="rId23"/>
    <p:sldId id="400" r:id="rId24"/>
    <p:sldId id="403" r:id="rId25"/>
    <p:sldId id="464" r:id="rId26"/>
    <p:sldId id="404" r:id="rId27"/>
    <p:sldId id="405" r:id="rId28"/>
    <p:sldId id="473" r:id="rId29"/>
    <p:sldId id="474" r:id="rId30"/>
    <p:sldId id="465" r:id="rId31"/>
    <p:sldId id="346" r:id="rId32"/>
    <p:sldId id="352" r:id="rId33"/>
    <p:sldId id="347" r:id="rId34"/>
    <p:sldId id="441" r:id="rId35"/>
    <p:sldId id="460" r:id="rId36"/>
    <p:sldId id="317" r:id="rId37"/>
    <p:sldId id="456" r:id="rId38"/>
    <p:sldId id="443" r:id="rId39"/>
  </p:sldIdLst>
  <p:sldSz cx="12192000" cy="6858000"/>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iugo Aghaji" initials="CA" lastIdx="2" clrIdx="0">
    <p:extLst>
      <p:ext uri="{19B8F6BF-5375-455C-9EA6-DF929625EA0E}">
        <p15:presenceInfo xmlns:p15="http://schemas.microsoft.com/office/powerpoint/2012/main" userId="S::CAghaji@eiti.org::15c603b1-0b0f-40b9-b757-f02b49b5ab6e" providerId="AD"/>
      </p:ext>
    </p:extLst>
  </p:cmAuthor>
  <p:cmAuthor id="2" name="Ahmed Zouari" initials="AZ" lastIdx="1" clrIdx="1">
    <p:extLst>
      <p:ext uri="{19B8F6BF-5375-455C-9EA6-DF929625EA0E}">
        <p15:presenceInfo xmlns:p15="http://schemas.microsoft.com/office/powerpoint/2012/main" userId="Ahmed Zouari" providerId="None"/>
      </p:ext>
    </p:extLst>
  </p:cmAuthor>
  <p:cmAuthor id="3" name="Nassim Bennani" initials="NB" lastIdx="6" clrIdx="2">
    <p:extLst>
      <p:ext uri="{19B8F6BF-5375-455C-9EA6-DF929625EA0E}">
        <p15:presenceInfo xmlns:p15="http://schemas.microsoft.com/office/powerpoint/2012/main" userId="S::nbennani@eiti.org::21e2c391-b337-431a-9603-8be609aec1c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856"/>
    <a:srgbClr val="FFFFFF"/>
    <a:srgbClr val="00C3F0"/>
    <a:srgbClr val="2C8536"/>
    <a:srgbClr val="EBEBEB"/>
    <a:srgbClr val="002157"/>
    <a:srgbClr val="EBCB9F"/>
    <a:srgbClr val="6D5339"/>
    <a:srgbClr val="0090BF"/>
    <a:srgbClr val="0090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968C3C-EF89-429E-B449-57FCD362E7FB}" v="45" dt="2023-09-07T12:10:05.683"/>
    <p1510:client id="{8A383E99-0706-4274-8361-E2AA765C2A35}" v="4" dt="2023-09-08T10:20:47.5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226" autoAdjust="0"/>
  </p:normalViewPr>
  <p:slideViewPr>
    <p:cSldViewPr snapToGrid="0">
      <p:cViewPr varScale="1">
        <p:scale>
          <a:sx n="91" d="100"/>
          <a:sy n="91" d="100"/>
        </p:scale>
        <p:origin x="504" y="9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47"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raham Guidimti" userId="fb1d1b9aed97393b" providerId="LiveId" clId="{8A383E99-0706-4274-8361-E2AA765C2A35}"/>
    <pc:docChg chg="undo custSel addSld delSld modSld sldOrd modMainMaster">
      <pc:chgData name="Abraham Guidimti" userId="fb1d1b9aed97393b" providerId="LiveId" clId="{8A383E99-0706-4274-8361-E2AA765C2A35}" dt="2023-09-08T11:37:43.820" v="3440" actId="2696"/>
      <pc:docMkLst>
        <pc:docMk/>
      </pc:docMkLst>
      <pc:sldChg chg="modSp">
        <pc:chgData name="Abraham Guidimti" userId="fb1d1b9aed97393b" providerId="LiveId" clId="{8A383E99-0706-4274-8361-E2AA765C2A35}" dt="2023-09-08T09:40:05.876" v="0"/>
        <pc:sldMkLst>
          <pc:docMk/>
          <pc:sldMk cId="2623336935" sldId="268"/>
        </pc:sldMkLst>
        <pc:spChg chg="mod">
          <ac:chgData name="Abraham Guidimti" userId="fb1d1b9aed97393b" providerId="LiveId" clId="{8A383E99-0706-4274-8361-E2AA765C2A35}" dt="2023-09-08T09:40:05.876" v="0"/>
          <ac:spMkLst>
            <pc:docMk/>
            <pc:sldMk cId="2623336935" sldId="268"/>
            <ac:spMk id="3" creationId="{20B9E2AE-17D2-1A43-8B68-275E4E90DD5E}"/>
          </ac:spMkLst>
        </pc:spChg>
      </pc:sldChg>
      <pc:sldChg chg="modSp mod">
        <pc:chgData name="Abraham Guidimti" userId="fb1d1b9aed97393b" providerId="LiveId" clId="{8A383E99-0706-4274-8361-E2AA765C2A35}" dt="2023-09-08T09:42:06.913" v="50" actId="20577"/>
        <pc:sldMkLst>
          <pc:docMk/>
          <pc:sldMk cId="2006975105" sldId="310"/>
        </pc:sldMkLst>
        <pc:spChg chg="mod">
          <ac:chgData name="Abraham Guidimti" userId="fb1d1b9aed97393b" providerId="LiveId" clId="{8A383E99-0706-4274-8361-E2AA765C2A35}" dt="2023-09-08T09:42:06.913" v="50" actId="20577"/>
          <ac:spMkLst>
            <pc:docMk/>
            <pc:sldMk cId="2006975105" sldId="310"/>
            <ac:spMk id="3" creationId="{59CFE86B-E398-8846-A81C-5BBC10A9618D}"/>
          </ac:spMkLst>
        </pc:spChg>
      </pc:sldChg>
      <pc:sldChg chg="modSp">
        <pc:chgData name="Abraham Guidimti" userId="fb1d1b9aed97393b" providerId="LiveId" clId="{8A383E99-0706-4274-8361-E2AA765C2A35}" dt="2023-09-08T09:40:05.876" v="0"/>
        <pc:sldMkLst>
          <pc:docMk/>
          <pc:sldMk cId="1838483849" sldId="317"/>
        </pc:sldMkLst>
        <pc:spChg chg="mod">
          <ac:chgData name="Abraham Guidimti" userId="fb1d1b9aed97393b" providerId="LiveId" clId="{8A383E99-0706-4274-8361-E2AA765C2A35}" dt="2023-09-08T09:40:05.876" v="0"/>
          <ac:spMkLst>
            <pc:docMk/>
            <pc:sldMk cId="1838483849" sldId="317"/>
            <ac:spMk id="4" creationId="{E8D0BF7C-DBE8-43FB-B17F-E821E502B4EF}"/>
          </ac:spMkLst>
        </pc:spChg>
      </pc:sldChg>
      <pc:sldChg chg="modSp">
        <pc:chgData name="Abraham Guidimti" userId="fb1d1b9aed97393b" providerId="LiveId" clId="{8A383E99-0706-4274-8361-E2AA765C2A35}" dt="2023-09-08T09:40:05.876" v="0"/>
        <pc:sldMkLst>
          <pc:docMk/>
          <pc:sldMk cId="4271546595" sldId="352"/>
        </pc:sldMkLst>
        <pc:spChg chg="mod">
          <ac:chgData name="Abraham Guidimti" userId="fb1d1b9aed97393b" providerId="LiveId" clId="{8A383E99-0706-4274-8361-E2AA765C2A35}" dt="2023-09-08T09:40:05.876" v="0"/>
          <ac:spMkLst>
            <pc:docMk/>
            <pc:sldMk cId="4271546595" sldId="352"/>
            <ac:spMk id="2" creationId="{B482B8A6-DFDD-5B47-9FD4-13A2E055D1C0}"/>
          </ac:spMkLst>
        </pc:spChg>
        <pc:spChg chg="mod">
          <ac:chgData name="Abraham Guidimti" userId="fb1d1b9aed97393b" providerId="LiveId" clId="{8A383E99-0706-4274-8361-E2AA765C2A35}" dt="2023-09-08T09:40:05.876" v="0"/>
          <ac:spMkLst>
            <pc:docMk/>
            <pc:sldMk cId="4271546595" sldId="352"/>
            <ac:spMk id="3" creationId="{9FFBD7E9-94F9-0A55-E09D-A544C9E970EA}"/>
          </ac:spMkLst>
        </pc:spChg>
        <pc:spChg chg="mod">
          <ac:chgData name="Abraham Guidimti" userId="fb1d1b9aed97393b" providerId="LiveId" clId="{8A383E99-0706-4274-8361-E2AA765C2A35}" dt="2023-09-08T09:40:05.876" v="0"/>
          <ac:spMkLst>
            <pc:docMk/>
            <pc:sldMk cId="4271546595" sldId="352"/>
            <ac:spMk id="4" creationId="{840F40FE-39E8-49BE-8854-081B5938A314}"/>
          </ac:spMkLst>
        </pc:spChg>
      </pc:sldChg>
      <pc:sldChg chg="ord">
        <pc:chgData name="Abraham Guidimti" userId="fb1d1b9aed97393b" providerId="LiveId" clId="{8A383E99-0706-4274-8361-E2AA765C2A35}" dt="2023-09-08T11:10:22.773" v="1850"/>
        <pc:sldMkLst>
          <pc:docMk/>
          <pc:sldMk cId="624989106" sldId="383"/>
        </pc:sldMkLst>
      </pc:sldChg>
      <pc:sldChg chg="modSp">
        <pc:chgData name="Abraham Guidimti" userId="fb1d1b9aed97393b" providerId="LiveId" clId="{8A383E99-0706-4274-8361-E2AA765C2A35}" dt="2023-09-08T09:40:05.876" v="0"/>
        <pc:sldMkLst>
          <pc:docMk/>
          <pc:sldMk cId="2863901312" sldId="405"/>
        </pc:sldMkLst>
        <pc:spChg chg="mod">
          <ac:chgData name="Abraham Guidimti" userId="fb1d1b9aed97393b" providerId="LiveId" clId="{8A383E99-0706-4274-8361-E2AA765C2A35}" dt="2023-09-08T09:40:05.876" v="0"/>
          <ac:spMkLst>
            <pc:docMk/>
            <pc:sldMk cId="2863901312" sldId="405"/>
            <ac:spMk id="3" creationId="{47F99653-A0DB-4642-9E43-3282293DEB60}"/>
          </ac:spMkLst>
        </pc:spChg>
      </pc:sldChg>
      <pc:sldChg chg="modSp">
        <pc:chgData name="Abraham Guidimti" userId="fb1d1b9aed97393b" providerId="LiveId" clId="{8A383E99-0706-4274-8361-E2AA765C2A35}" dt="2023-09-08T09:40:05.876" v="0"/>
        <pc:sldMkLst>
          <pc:docMk/>
          <pc:sldMk cId="1092889210" sldId="434"/>
        </pc:sldMkLst>
        <pc:spChg chg="mod">
          <ac:chgData name="Abraham Guidimti" userId="fb1d1b9aed97393b" providerId="LiveId" clId="{8A383E99-0706-4274-8361-E2AA765C2A35}" dt="2023-09-08T09:40:05.876" v="0"/>
          <ac:spMkLst>
            <pc:docMk/>
            <pc:sldMk cId="1092889210" sldId="434"/>
            <ac:spMk id="3" creationId="{C33FE2B5-9C08-4C50-887C-A6D7304418FE}"/>
          </ac:spMkLst>
        </pc:spChg>
      </pc:sldChg>
      <pc:sldChg chg="modSp">
        <pc:chgData name="Abraham Guidimti" userId="fb1d1b9aed97393b" providerId="LiveId" clId="{8A383E99-0706-4274-8361-E2AA765C2A35}" dt="2023-09-08T09:40:05.876" v="0"/>
        <pc:sldMkLst>
          <pc:docMk/>
          <pc:sldMk cId="2638702738" sldId="440"/>
        </pc:sldMkLst>
        <pc:spChg chg="mod">
          <ac:chgData name="Abraham Guidimti" userId="fb1d1b9aed97393b" providerId="LiveId" clId="{8A383E99-0706-4274-8361-E2AA765C2A35}" dt="2023-09-08T09:40:05.876" v="0"/>
          <ac:spMkLst>
            <pc:docMk/>
            <pc:sldMk cId="2638702738" sldId="440"/>
            <ac:spMk id="3" creationId="{F0A2A40E-7E20-403A-A013-B4CCD0EDD495}"/>
          </ac:spMkLst>
        </pc:spChg>
      </pc:sldChg>
      <pc:sldChg chg="modSp mod">
        <pc:chgData name="Abraham Guidimti" userId="fb1d1b9aed97393b" providerId="LiveId" clId="{8A383E99-0706-4274-8361-E2AA765C2A35}" dt="2023-09-08T11:34:32.887" v="3439" actId="20577"/>
        <pc:sldMkLst>
          <pc:docMk/>
          <pc:sldMk cId="3490190163" sldId="441"/>
        </pc:sldMkLst>
        <pc:spChg chg="mod">
          <ac:chgData name="Abraham Guidimti" userId="fb1d1b9aed97393b" providerId="LiveId" clId="{8A383E99-0706-4274-8361-E2AA765C2A35}" dt="2023-09-08T11:34:32.887" v="3439" actId="20577"/>
          <ac:spMkLst>
            <pc:docMk/>
            <pc:sldMk cId="3490190163" sldId="441"/>
            <ac:spMk id="14" creationId="{308D3780-0B4A-F5BC-083F-06DA5B4609E9}"/>
          </ac:spMkLst>
        </pc:spChg>
        <pc:spChg chg="mod">
          <ac:chgData name="Abraham Guidimti" userId="fb1d1b9aed97393b" providerId="LiveId" clId="{8A383E99-0706-4274-8361-E2AA765C2A35}" dt="2023-09-08T09:40:05.876" v="0"/>
          <ac:spMkLst>
            <pc:docMk/>
            <pc:sldMk cId="3490190163" sldId="441"/>
            <ac:spMk id="15" creationId="{89940DD3-4B52-3823-9785-845A336D22A1}"/>
          </ac:spMkLst>
        </pc:spChg>
      </pc:sldChg>
      <pc:sldChg chg="modSp mod">
        <pc:chgData name="Abraham Guidimti" userId="fb1d1b9aed97393b" providerId="LiveId" clId="{8A383E99-0706-4274-8361-E2AA765C2A35}" dt="2023-09-08T09:55:23.596" v="59" actId="6549"/>
        <pc:sldMkLst>
          <pc:docMk/>
          <pc:sldMk cId="1508792838" sldId="443"/>
        </pc:sldMkLst>
        <pc:spChg chg="mod">
          <ac:chgData name="Abraham Guidimti" userId="fb1d1b9aed97393b" providerId="LiveId" clId="{8A383E99-0706-4274-8361-E2AA765C2A35}" dt="2023-09-08T09:55:23.596" v="59" actId="6549"/>
          <ac:spMkLst>
            <pc:docMk/>
            <pc:sldMk cId="1508792838" sldId="443"/>
            <ac:spMk id="6" creationId="{E8866A84-EA48-4D09-872D-C51DC118B213}"/>
          </ac:spMkLst>
        </pc:spChg>
      </pc:sldChg>
      <pc:sldChg chg="modSp mod">
        <pc:chgData name="Abraham Guidimti" userId="fb1d1b9aed97393b" providerId="LiveId" clId="{8A383E99-0706-4274-8361-E2AA765C2A35}" dt="2023-09-08T10:06:18.799" v="92" actId="6549"/>
        <pc:sldMkLst>
          <pc:docMk/>
          <pc:sldMk cId="3976091341" sldId="456"/>
        </pc:sldMkLst>
        <pc:spChg chg="mod">
          <ac:chgData name="Abraham Guidimti" userId="fb1d1b9aed97393b" providerId="LiveId" clId="{8A383E99-0706-4274-8361-E2AA765C2A35}" dt="2023-09-08T09:40:05.876" v="0"/>
          <ac:spMkLst>
            <pc:docMk/>
            <pc:sldMk cId="3976091341" sldId="456"/>
            <ac:spMk id="3" creationId="{8DC34F0B-D8AF-4A2E-B05E-33A1803457CE}"/>
          </ac:spMkLst>
        </pc:spChg>
        <pc:spChg chg="mod">
          <ac:chgData name="Abraham Guidimti" userId="fb1d1b9aed97393b" providerId="LiveId" clId="{8A383E99-0706-4274-8361-E2AA765C2A35}" dt="2023-09-08T10:06:18.799" v="92" actId="6549"/>
          <ac:spMkLst>
            <pc:docMk/>
            <pc:sldMk cId="3976091341" sldId="456"/>
            <ac:spMk id="4" creationId="{F9C65ADA-BF13-F57E-F3B4-3DBBFEE4F945}"/>
          </ac:spMkLst>
        </pc:spChg>
        <pc:spChg chg="mod">
          <ac:chgData name="Abraham Guidimti" userId="fb1d1b9aed97393b" providerId="LiveId" clId="{8A383E99-0706-4274-8361-E2AA765C2A35}" dt="2023-09-08T09:40:05.876" v="0"/>
          <ac:spMkLst>
            <pc:docMk/>
            <pc:sldMk cId="3976091341" sldId="456"/>
            <ac:spMk id="11" creationId="{108CAD78-69FA-DB3B-99AD-16FEDC54913F}"/>
          </ac:spMkLst>
        </pc:spChg>
      </pc:sldChg>
      <pc:sldChg chg="modSp mod">
        <pc:chgData name="Abraham Guidimti" userId="fb1d1b9aed97393b" providerId="LiveId" clId="{8A383E99-0706-4274-8361-E2AA765C2A35}" dt="2023-09-08T09:58:50.667" v="84" actId="20577"/>
        <pc:sldMkLst>
          <pc:docMk/>
          <pc:sldMk cId="4086974529" sldId="461"/>
        </pc:sldMkLst>
        <pc:spChg chg="mod">
          <ac:chgData name="Abraham Guidimti" userId="fb1d1b9aed97393b" providerId="LiveId" clId="{8A383E99-0706-4274-8361-E2AA765C2A35}" dt="2023-09-08T09:40:05.876" v="0"/>
          <ac:spMkLst>
            <pc:docMk/>
            <pc:sldMk cId="4086974529" sldId="461"/>
            <ac:spMk id="2" creationId="{E093A309-010B-417F-A11E-DF2E543C5A80}"/>
          </ac:spMkLst>
        </pc:spChg>
        <pc:spChg chg="mod">
          <ac:chgData name="Abraham Guidimti" userId="fb1d1b9aed97393b" providerId="LiveId" clId="{8A383E99-0706-4274-8361-E2AA765C2A35}" dt="2023-09-08T09:58:28.100" v="67" actId="20577"/>
          <ac:spMkLst>
            <pc:docMk/>
            <pc:sldMk cId="4086974529" sldId="461"/>
            <ac:spMk id="5" creationId="{2CA1AEC5-378F-4489-A43B-129B466422C8}"/>
          </ac:spMkLst>
        </pc:spChg>
        <pc:spChg chg="mod">
          <ac:chgData name="Abraham Guidimti" userId="fb1d1b9aed97393b" providerId="LiveId" clId="{8A383E99-0706-4274-8361-E2AA765C2A35}" dt="2023-09-08T09:58:38.489" v="75" actId="20577"/>
          <ac:spMkLst>
            <pc:docMk/>
            <pc:sldMk cId="4086974529" sldId="461"/>
            <ac:spMk id="8" creationId="{2F7F590B-C270-4F1F-8D53-9555F7A3896A}"/>
          </ac:spMkLst>
        </pc:spChg>
        <pc:spChg chg="mod">
          <ac:chgData name="Abraham Guidimti" userId="fb1d1b9aed97393b" providerId="LiveId" clId="{8A383E99-0706-4274-8361-E2AA765C2A35}" dt="2023-09-08T09:58:50.667" v="84" actId="20577"/>
          <ac:spMkLst>
            <pc:docMk/>
            <pc:sldMk cId="4086974529" sldId="461"/>
            <ac:spMk id="11" creationId="{D96A4F9B-8E70-4EE8-BA76-1FCF4818C21C}"/>
          </ac:spMkLst>
        </pc:spChg>
        <pc:grpChg chg="mod">
          <ac:chgData name="Abraham Guidimti" userId="fb1d1b9aed97393b" providerId="LiveId" clId="{8A383E99-0706-4274-8361-E2AA765C2A35}" dt="2023-09-08T09:40:05.876" v="0"/>
          <ac:grpSpMkLst>
            <pc:docMk/>
            <pc:sldMk cId="4086974529" sldId="461"/>
            <ac:grpSpMk id="4" creationId="{E9ADCE39-D1CB-44F2-94DB-2F3079A2D5DE}"/>
          </ac:grpSpMkLst>
        </pc:grpChg>
        <pc:grpChg chg="mod">
          <ac:chgData name="Abraham Guidimti" userId="fb1d1b9aed97393b" providerId="LiveId" clId="{8A383E99-0706-4274-8361-E2AA765C2A35}" dt="2023-09-08T09:40:05.876" v="0"/>
          <ac:grpSpMkLst>
            <pc:docMk/>
            <pc:sldMk cId="4086974529" sldId="461"/>
            <ac:grpSpMk id="7" creationId="{A24A2E27-FCC1-41F5-BC28-DFEF20985582}"/>
          </ac:grpSpMkLst>
        </pc:grpChg>
        <pc:picChg chg="mod">
          <ac:chgData name="Abraham Guidimti" userId="fb1d1b9aed97393b" providerId="LiveId" clId="{8A383E99-0706-4274-8361-E2AA765C2A35}" dt="2023-09-08T09:40:05.876" v="0"/>
          <ac:picMkLst>
            <pc:docMk/>
            <pc:sldMk cId="4086974529" sldId="461"/>
            <ac:picMk id="6" creationId="{E6F48AA5-032F-4865-8AA0-DD1DEC7E5FC7}"/>
          </ac:picMkLst>
        </pc:picChg>
        <pc:picChg chg="mod">
          <ac:chgData name="Abraham Guidimti" userId="fb1d1b9aed97393b" providerId="LiveId" clId="{8A383E99-0706-4274-8361-E2AA765C2A35}" dt="2023-09-08T09:40:05.876" v="0"/>
          <ac:picMkLst>
            <pc:docMk/>
            <pc:sldMk cId="4086974529" sldId="461"/>
            <ac:picMk id="9" creationId="{6E77A295-DB1C-4A41-BDDF-1F617889EA50}"/>
          </ac:picMkLst>
        </pc:picChg>
      </pc:sldChg>
      <pc:sldChg chg="modSp">
        <pc:chgData name="Abraham Guidimti" userId="fb1d1b9aed97393b" providerId="LiveId" clId="{8A383E99-0706-4274-8361-E2AA765C2A35}" dt="2023-09-08T09:40:05.876" v="0"/>
        <pc:sldMkLst>
          <pc:docMk/>
          <pc:sldMk cId="2099419374" sldId="462"/>
        </pc:sldMkLst>
        <pc:graphicFrameChg chg="mod">
          <ac:chgData name="Abraham Guidimti" userId="fb1d1b9aed97393b" providerId="LiveId" clId="{8A383E99-0706-4274-8361-E2AA765C2A35}" dt="2023-09-08T09:40:05.876" v="0"/>
          <ac:graphicFrameMkLst>
            <pc:docMk/>
            <pc:sldMk cId="2099419374" sldId="462"/>
            <ac:graphicFrameMk id="4" creationId="{21A54E0B-6E92-43F7-A6B4-7B91CEB3B154}"/>
          </ac:graphicFrameMkLst>
        </pc:graphicFrameChg>
      </pc:sldChg>
      <pc:sldChg chg="del">
        <pc:chgData name="Abraham Guidimti" userId="fb1d1b9aed97393b" providerId="LiveId" clId="{8A383E99-0706-4274-8361-E2AA765C2A35}" dt="2023-09-08T10:34:46.069" v="145" actId="2696"/>
        <pc:sldMkLst>
          <pc:docMk/>
          <pc:sldMk cId="2956743637" sldId="463"/>
        </pc:sldMkLst>
      </pc:sldChg>
      <pc:sldChg chg="modSp del mod">
        <pc:chgData name="Abraham Guidimti" userId="fb1d1b9aed97393b" providerId="LiveId" clId="{8A383E99-0706-4274-8361-E2AA765C2A35}" dt="2023-09-08T11:37:43.820" v="3440" actId="2696"/>
        <pc:sldMkLst>
          <pc:docMk/>
          <pc:sldMk cId="3584313517" sldId="466"/>
        </pc:sldMkLst>
        <pc:spChg chg="mod">
          <ac:chgData name="Abraham Guidimti" userId="fb1d1b9aed97393b" providerId="LiveId" clId="{8A383E99-0706-4274-8361-E2AA765C2A35}" dt="2023-09-08T10:23:18.846" v="106" actId="20577"/>
          <ac:spMkLst>
            <pc:docMk/>
            <pc:sldMk cId="3584313517" sldId="466"/>
            <ac:spMk id="2" creationId="{B482B8A6-DFDD-5B47-9FD4-13A2E055D1C0}"/>
          </ac:spMkLst>
        </pc:spChg>
        <pc:spChg chg="mod">
          <ac:chgData name="Abraham Guidimti" userId="fb1d1b9aed97393b" providerId="LiveId" clId="{8A383E99-0706-4274-8361-E2AA765C2A35}" dt="2023-09-08T09:40:05.876" v="0"/>
          <ac:spMkLst>
            <pc:docMk/>
            <pc:sldMk cId="3584313517" sldId="466"/>
            <ac:spMk id="3" creationId="{9FFBD7E9-94F9-0A55-E09D-A544C9E970EA}"/>
          </ac:spMkLst>
        </pc:spChg>
        <pc:spChg chg="mod">
          <ac:chgData name="Abraham Guidimti" userId="fb1d1b9aed97393b" providerId="LiveId" clId="{8A383E99-0706-4274-8361-E2AA765C2A35}" dt="2023-09-08T09:40:05.876" v="0"/>
          <ac:spMkLst>
            <pc:docMk/>
            <pc:sldMk cId="3584313517" sldId="466"/>
            <ac:spMk id="4" creationId="{840F40FE-39E8-49BE-8854-081B5938A314}"/>
          </ac:spMkLst>
        </pc:spChg>
      </pc:sldChg>
      <pc:sldChg chg="addSp delSp modSp add mod">
        <pc:chgData name="Abraham Guidimti" userId="fb1d1b9aed97393b" providerId="LiveId" clId="{8A383E99-0706-4274-8361-E2AA765C2A35}" dt="2023-09-08T10:24:14.868" v="144" actId="20577"/>
        <pc:sldMkLst>
          <pc:docMk/>
          <pc:sldMk cId="1321112944" sldId="467"/>
        </pc:sldMkLst>
        <pc:spChg chg="mod">
          <ac:chgData name="Abraham Guidimti" userId="fb1d1b9aed97393b" providerId="LiveId" clId="{8A383E99-0706-4274-8361-E2AA765C2A35}" dt="2023-09-08T10:24:14.868" v="144" actId="20577"/>
          <ac:spMkLst>
            <pc:docMk/>
            <pc:sldMk cId="1321112944" sldId="467"/>
            <ac:spMk id="2" creationId="{2D795EEB-26E0-4022-AE75-C96306A5070B}"/>
          </ac:spMkLst>
        </pc:spChg>
        <pc:spChg chg="add mod">
          <ac:chgData name="Abraham Guidimti" userId="fb1d1b9aed97393b" providerId="LiveId" clId="{8A383E99-0706-4274-8361-E2AA765C2A35}" dt="2023-09-08T10:20:36.007" v="97" actId="20577"/>
          <ac:spMkLst>
            <pc:docMk/>
            <pc:sldMk cId="1321112944" sldId="467"/>
            <ac:spMk id="4" creationId="{5D3CC5F1-BF78-7295-C616-E304CF105239}"/>
          </ac:spMkLst>
        </pc:spChg>
        <pc:picChg chg="del">
          <ac:chgData name="Abraham Guidimti" userId="fb1d1b9aed97393b" providerId="LiveId" clId="{8A383E99-0706-4274-8361-E2AA765C2A35}" dt="2023-09-08T10:15:31.330" v="94" actId="478"/>
          <ac:picMkLst>
            <pc:docMk/>
            <pc:sldMk cId="1321112944" sldId="467"/>
            <ac:picMk id="5" creationId="{87CA3BF1-CC48-433E-9B11-210C5F6553F6}"/>
          </ac:picMkLst>
        </pc:picChg>
      </pc:sldChg>
      <pc:sldChg chg="delSp modSp add del mod">
        <pc:chgData name="Abraham Guidimti" userId="fb1d1b9aed97393b" providerId="LiveId" clId="{8A383E99-0706-4274-8361-E2AA765C2A35}" dt="2023-09-08T10:51:30.228" v="807" actId="2696"/>
        <pc:sldMkLst>
          <pc:docMk/>
          <pc:sldMk cId="3999846145" sldId="468"/>
        </pc:sldMkLst>
        <pc:spChg chg="mod">
          <ac:chgData name="Abraham Guidimti" userId="fb1d1b9aed97393b" providerId="LiveId" clId="{8A383E99-0706-4274-8361-E2AA765C2A35}" dt="2023-09-08T10:39:58.580" v="241" actId="6549"/>
          <ac:spMkLst>
            <pc:docMk/>
            <pc:sldMk cId="3999846145" sldId="468"/>
            <ac:spMk id="2" creationId="{2D795EEB-26E0-4022-AE75-C96306A5070B}"/>
          </ac:spMkLst>
        </pc:spChg>
        <pc:spChg chg="del mod">
          <ac:chgData name="Abraham Guidimti" userId="fb1d1b9aed97393b" providerId="LiveId" clId="{8A383E99-0706-4274-8361-E2AA765C2A35}" dt="2023-09-08T10:39:42.857" v="206" actId="478"/>
          <ac:spMkLst>
            <pc:docMk/>
            <pc:sldMk cId="3999846145" sldId="468"/>
            <ac:spMk id="4" creationId="{5D3CC5F1-BF78-7295-C616-E304CF105239}"/>
          </ac:spMkLst>
        </pc:spChg>
      </pc:sldChg>
      <pc:sldChg chg="modSp new mod">
        <pc:chgData name="Abraham Guidimti" userId="fb1d1b9aed97393b" providerId="LiveId" clId="{8A383E99-0706-4274-8361-E2AA765C2A35}" dt="2023-09-08T11:02:43.035" v="1561" actId="20577"/>
        <pc:sldMkLst>
          <pc:docMk/>
          <pc:sldMk cId="2076175374" sldId="469"/>
        </pc:sldMkLst>
        <pc:spChg chg="mod">
          <ac:chgData name="Abraham Guidimti" userId="fb1d1b9aed97393b" providerId="LiveId" clId="{8A383E99-0706-4274-8361-E2AA765C2A35}" dt="2023-09-08T10:51:23.032" v="806"/>
          <ac:spMkLst>
            <pc:docMk/>
            <pc:sldMk cId="2076175374" sldId="469"/>
            <ac:spMk id="2" creationId="{2CA7752E-686F-AC5D-DFB6-A2E616509757}"/>
          </ac:spMkLst>
        </pc:spChg>
        <pc:spChg chg="mod">
          <ac:chgData name="Abraham Guidimti" userId="fb1d1b9aed97393b" providerId="LiveId" clId="{8A383E99-0706-4274-8361-E2AA765C2A35}" dt="2023-09-08T11:02:43.035" v="1561" actId="20577"/>
          <ac:spMkLst>
            <pc:docMk/>
            <pc:sldMk cId="2076175374" sldId="469"/>
            <ac:spMk id="3" creationId="{E2F46E7D-33DE-51CC-797C-97745F99B8E3}"/>
          </ac:spMkLst>
        </pc:spChg>
      </pc:sldChg>
      <pc:sldChg chg="modSp add mod">
        <pc:chgData name="Abraham Guidimti" userId="fb1d1b9aed97393b" providerId="LiveId" clId="{8A383E99-0706-4274-8361-E2AA765C2A35}" dt="2023-09-08T11:02:02.130" v="1540" actId="6549"/>
        <pc:sldMkLst>
          <pc:docMk/>
          <pc:sldMk cId="2107710190" sldId="470"/>
        </pc:sldMkLst>
        <pc:spChg chg="mod">
          <ac:chgData name="Abraham Guidimti" userId="fb1d1b9aed97393b" providerId="LiveId" clId="{8A383E99-0706-4274-8361-E2AA765C2A35}" dt="2023-09-08T10:51:59.265" v="810" actId="6549"/>
          <ac:spMkLst>
            <pc:docMk/>
            <pc:sldMk cId="2107710190" sldId="470"/>
            <ac:spMk id="2" creationId="{2CA7752E-686F-AC5D-DFB6-A2E616509757}"/>
          </ac:spMkLst>
        </pc:spChg>
        <pc:spChg chg="mod">
          <ac:chgData name="Abraham Guidimti" userId="fb1d1b9aed97393b" providerId="LiveId" clId="{8A383E99-0706-4274-8361-E2AA765C2A35}" dt="2023-09-08T11:02:02.130" v="1540" actId="6549"/>
          <ac:spMkLst>
            <pc:docMk/>
            <pc:sldMk cId="2107710190" sldId="470"/>
            <ac:spMk id="3" creationId="{E2F46E7D-33DE-51CC-797C-97745F99B8E3}"/>
          </ac:spMkLst>
        </pc:spChg>
      </pc:sldChg>
      <pc:sldChg chg="modSp add mod">
        <pc:chgData name="Abraham Guidimti" userId="fb1d1b9aed97393b" providerId="LiveId" clId="{8A383E99-0706-4274-8361-E2AA765C2A35}" dt="2023-09-08T11:07:28.860" v="1848" actId="27636"/>
        <pc:sldMkLst>
          <pc:docMk/>
          <pc:sldMk cId="1831301140" sldId="471"/>
        </pc:sldMkLst>
        <pc:spChg chg="mod">
          <ac:chgData name="Abraham Guidimti" userId="fb1d1b9aed97393b" providerId="LiveId" clId="{8A383E99-0706-4274-8361-E2AA765C2A35}" dt="2023-09-08T11:03:23.617" v="1564" actId="20577"/>
          <ac:spMkLst>
            <pc:docMk/>
            <pc:sldMk cId="1831301140" sldId="471"/>
            <ac:spMk id="2" creationId="{2CA7752E-686F-AC5D-DFB6-A2E616509757}"/>
          </ac:spMkLst>
        </pc:spChg>
        <pc:spChg chg="mod">
          <ac:chgData name="Abraham Guidimti" userId="fb1d1b9aed97393b" providerId="LiveId" clId="{8A383E99-0706-4274-8361-E2AA765C2A35}" dt="2023-09-08T11:07:28.860" v="1848" actId="27636"/>
          <ac:spMkLst>
            <pc:docMk/>
            <pc:sldMk cId="1831301140" sldId="471"/>
            <ac:spMk id="3" creationId="{E2F46E7D-33DE-51CC-797C-97745F99B8E3}"/>
          </ac:spMkLst>
        </pc:spChg>
      </pc:sldChg>
      <pc:sldChg chg="addSp delSp modSp new mod">
        <pc:chgData name="Abraham Guidimti" userId="fb1d1b9aed97393b" providerId="LiveId" clId="{8A383E99-0706-4274-8361-E2AA765C2A35}" dt="2023-09-08T11:19:53.560" v="2099" actId="1076"/>
        <pc:sldMkLst>
          <pc:docMk/>
          <pc:sldMk cId="229635554" sldId="472"/>
        </pc:sldMkLst>
        <pc:spChg chg="mod">
          <ac:chgData name="Abraham Guidimti" userId="fb1d1b9aed97393b" providerId="LiveId" clId="{8A383E99-0706-4274-8361-E2AA765C2A35}" dt="2023-09-08T11:18:19.303" v="2020" actId="404"/>
          <ac:spMkLst>
            <pc:docMk/>
            <pc:sldMk cId="229635554" sldId="472"/>
            <ac:spMk id="2" creationId="{FA835E9D-257C-586D-5358-09E51F3E5821}"/>
          </ac:spMkLst>
        </pc:spChg>
        <pc:spChg chg="del">
          <ac:chgData name="Abraham Guidimti" userId="fb1d1b9aed97393b" providerId="LiveId" clId="{8A383E99-0706-4274-8361-E2AA765C2A35}" dt="2023-09-08T11:17:03.998" v="1852" actId="22"/>
          <ac:spMkLst>
            <pc:docMk/>
            <pc:sldMk cId="229635554" sldId="472"/>
            <ac:spMk id="3" creationId="{92355F5B-C6CF-5ABB-77E1-0241352DDA86}"/>
          </ac:spMkLst>
        </pc:spChg>
        <pc:picChg chg="add mod ord">
          <ac:chgData name="Abraham Guidimti" userId="fb1d1b9aed97393b" providerId="LiveId" clId="{8A383E99-0706-4274-8361-E2AA765C2A35}" dt="2023-09-08T11:19:53.560" v="2099" actId="1076"/>
          <ac:picMkLst>
            <pc:docMk/>
            <pc:sldMk cId="229635554" sldId="472"/>
            <ac:picMk id="5" creationId="{DE71EB30-BD4E-11EB-C251-5CE0181B1DFD}"/>
          </ac:picMkLst>
        </pc:picChg>
      </pc:sldChg>
      <pc:sldChg chg="modSp add mod">
        <pc:chgData name="Abraham Guidimti" userId="fb1d1b9aed97393b" providerId="LiveId" clId="{8A383E99-0706-4274-8361-E2AA765C2A35}" dt="2023-09-08T11:27:45.696" v="3126" actId="403"/>
        <pc:sldMkLst>
          <pc:docMk/>
          <pc:sldMk cId="2803947755" sldId="473"/>
        </pc:sldMkLst>
        <pc:spChg chg="mod">
          <ac:chgData name="Abraham Guidimti" userId="fb1d1b9aed97393b" providerId="LiveId" clId="{8A383E99-0706-4274-8361-E2AA765C2A35}" dt="2023-09-08T11:23:11.953" v="2160" actId="6549"/>
          <ac:spMkLst>
            <pc:docMk/>
            <pc:sldMk cId="2803947755" sldId="473"/>
            <ac:spMk id="2" creationId="{106054E6-8A1E-4724-B4A4-9ABBC97DEE70}"/>
          </ac:spMkLst>
        </pc:spChg>
        <pc:spChg chg="mod">
          <ac:chgData name="Abraham Guidimti" userId="fb1d1b9aed97393b" providerId="LiveId" clId="{8A383E99-0706-4274-8361-E2AA765C2A35}" dt="2023-09-08T11:27:45.696" v="3126" actId="403"/>
          <ac:spMkLst>
            <pc:docMk/>
            <pc:sldMk cId="2803947755" sldId="473"/>
            <ac:spMk id="3" creationId="{47F99653-A0DB-4642-9E43-3282293DEB60}"/>
          </ac:spMkLst>
        </pc:spChg>
      </pc:sldChg>
      <pc:sldChg chg="modSp add mod ord">
        <pc:chgData name="Abraham Guidimti" userId="fb1d1b9aed97393b" providerId="LiveId" clId="{8A383E99-0706-4274-8361-E2AA765C2A35}" dt="2023-09-08T11:32:41.905" v="3430" actId="27636"/>
        <pc:sldMkLst>
          <pc:docMk/>
          <pc:sldMk cId="4037758931" sldId="474"/>
        </pc:sldMkLst>
        <pc:spChg chg="mod">
          <ac:chgData name="Abraham Guidimti" userId="fb1d1b9aed97393b" providerId="LiveId" clId="{8A383E99-0706-4274-8361-E2AA765C2A35}" dt="2023-09-08T11:28:38" v="3168" actId="6549"/>
          <ac:spMkLst>
            <pc:docMk/>
            <pc:sldMk cId="4037758931" sldId="474"/>
            <ac:spMk id="2" creationId="{106054E6-8A1E-4724-B4A4-9ABBC97DEE70}"/>
          </ac:spMkLst>
        </pc:spChg>
        <pc:spChg chg="mod">
          <ac:chgData name="Abraham Guidimti" userId="fb1d1b9aed97393b" providerId="LiveId" clId="{8A383E99-0706-4274-8361-E2AA765C2A35}" dt="2023-09-08T11:32:41.905" v="3430" actId="27636"/>
          <ac:spMkLst>
            <pc:docMk/>
            <pc:sldMk cId="4037758931" sldId="474"/>
            <ac:spMk id="3" creationId="{47F99653-A0DB-4642-9E43-3282293DEB60}"/>
          </ac:spMkLst>
        </pc:spChg>
      </pc:sldChg>
      <pc:sldMasterChg chg="modSldLayout">
        <pc:chgData name="Abraham Guidimti" userId="fb1d1b9aed97393b" providerId="LiveId" clId="{8A383E99-0706-4274-8361-E2AA765C2A35}" dt="2023-09-08T09:40:37.721" v="1"/>
        <pc:sldMasterMkLst>
          <pc:docMk/>
          <pc:sldMasterMk cId="0" sldId="2147483690"/>
        </pc:sldMasterMkLst>
        <pc:sldLayoutChg chg="modSp">
          <pc:chgData name="Abraham Guidimti" userId="fb1d1b9aed97393b" providerId="LiveId" clId="{8A383E99-0706-4274-8361-E2AA765C2A35}" dt="2023-09-08T09:40:37.721" v="1"/>
          <pc:sldLayoutMkLst>
            <pc:docMk/>
            <pc:sldMasterMk cId="0" sldId="2147483690"/>
            <pc:sldLayoutMk cId="1332992754" sldId="2147483681"/>
          </pc:sldLayoutMkLst>
          <pc:spChg chg="mod">
            <ac:chgData name="Abraham Guidimti" userId="fb1d1b9aed97393b" providerId="LiveId" clId="{8A383E99-0706-4274-8361-E2AA765C2A35}" dt="2023-09-08T09:40:37.721" v="1"/>
            <ac:spMkLst>
              <pc:docMk/>
              <pc:sldMasterMk cId="0" sldId="2147483690"/>
              <pc:sldLayoutMk cId="1332992754" sldId="2147483681"/>
              <ac:spMk id="18" creationId="{2DC2ECE2-560F-2845-91F0-CE0CC0CD3314}"/>
            </ac:spMkLst>
          </pc:spChg>
        </pc:sldLayoutChg>
        <pc:sldLayoutChg chg="modSp">
          <pc:chgData name="Abraham Guidimti" userId="fb1d1b9aed97393b" providerId="LiveId" clId="{8A383E99-0706-4274-8361-E2AA765C2A35}" dt="2023-09-08T09:40:37.721" v="1"/>
          <pc:sldLayoutMkLst>
            <pc:docMk/>
            <pc:sldMasterMk cId="0" sldId="2147483690"/>
            <pc:sldLayoutMk cId="2280200669" sldId="2147483682"/>
          </pc:sldLayoutMkLst>
          <pc:spChg chg="mod">
            <ac:chgData name="Abraham Guidimti" userId="fb1d1b9aed97393b" providerId="LiveId" clId="{8A383E99-0706-4274-8361-E2AA765C2A35}" dt="2023-09-08T09:40:37.721" v="1"/>
            <ac:spMkLst>
              <pc:docMk/>
              <pc:sldMasterMk cId="0" sldId="2147483690"/>
              <pc:sldLayoutMk cId="2280200669" sldId="2147483682"/>
              <ac:spMk id="12" creationId="{6F6104C9-D1B6-8544-9499-7875078E02A9}"/>
            </ac:spMkLst>
          </pc:spChg>
        </pc:sldLayoutChg>
      </pc:sldMasterChg>
    </pc:docChg>
  </pc:docChgLst>
  <pc:docChgLst>
    <pc:chgData name="Abraham Guidimti" userId="fb1d1b9aed97393b" providerId="LiveId" clId="{AB2E3103-0E01-43F4-A058-7BDC311D1303}"/>
    <pc:docChg chg="undo custSel addSld delSld modSld sldOrd delMainMaster">
      <pc:chgData name="Abraham Guidimti" userId="fb1d1b9aed97393b" providerId="LiveId" clId="{AB2E3103-0E01-43F4-A058-7BDC311D1303}" dt="2023-09-07T12:11:43.549" v="3397"/>
      <pc:docMkLst>
        <pc:docMk/>
      </pc:docMkLst>
      <pc:sldChg chg="modSp mod">
        <pc:chgData name="Abraham Guidimti" userId="fb1d1b9aed97393b" providerId="LiveId" clId="{AB2E3103-0E01-43F4-A058-7BDC311D1303}" dt="2023-09-07T09:40:13.776" v="95" actId="20577"/>
        <pc:sldMkLst>
          <pc:docMk/>
          <pc:sldMk cId="2623336935" sldId="268"/>
        </pc:sldMkLst>
        <pc:spChg chg="mod">
          <ac:chgData name="Abraham Guidimti" userId="fb1d1b9aed97393b" providerId="LiveId" clId="{AB2E3103-0E01-43F4-A058-7BDC311D1303}" dt="2023-09-07T09:40:13.776" v="95" actId="20577"/>
          <ac:spMkLst>
            <pc:docMk/>
            <pc:sldMk cId="2623336935" sldId="268"/>
            <ac:spMk id="2" creationId="{CB86E31F-55FF-2E41-AB26-CEECCBD285AA}"/>
          </ac:spMkLst>
        </pc:spChg>
        <pc:spChg chg="mod">
          <ac:chgData name="Abraham Guidimti" userId="fb1d1b9aed97393b" providerId="LiveId" clId="{AB2E3103-0E01-43F4-A058-7BDC311D1303}" dt="2023-09-07T09:39:50.966" v="73" actId="6549"/>
          <ac:spMkLst>
            <pc:docMk/>
            <pc:sldMk cId="2623336935" sldId="268"/>
            <ac:spMk id="3" creationId="{20B9E2AE-17D2-1A43-8B68-275E4E90DD5E}"/>
          </ac:spMkLst>
        </pc:spChg>
      </pc:sldChg>
      <pc:sldChg chg="del">
        <pc:chgData name="Abraham Guidimti" userId="fb1d1b9aed97393b" providerId="LiveId" clId="{AB2E3103-0E01-43F4-A058-7BDC311D1303}" dt="2023-09-07T11:50:37.004" v="3361" actId="2696"/>
        <pc:sldMkLst>
          <pc:docMk/>
          <pc:sldMk cId="2477926196" sldId="284"/>
        </pc:sldMkLst>
      </pc:sldChg>
      <pc:sldChg chg="del">
        <pc:chgData name="Abraham Guidimti" userId="fb1d1b9aed97393b" providerId="LiveId" clId="{AB2E3103-0E01-43F4-A058-7BDC311D1303}" dt="2023-09-07T11:51:53.564" v="3371" actId="2696"/>
        <pc:sldMkLst>
          <pc:docMk/>
          <pc:sldMk cId="3649240010" sldId="299"/>
        </pc:sldMkLst>
      </pc:sldChg>
      <pc:sldChg chg="modSp mod">
        <pc:chgData name="Abraham Guidimti" userId="fb1d1b9aed97393b" providerId="LiveId" clId="{AB2E3103-0E01-43F4-A058-7BDC311D1303}" dt="2023-09-07T10:02:48.156" v="1641" actId="6549"/>
        <pc:sldMkLst>
          <pc:docMk/>
          <pc:sldMk cId="2006975105" sldId="310"/>
        </pc:sldMkLst>
        <pc:spChg chg="mod">
          <ac:chgData name="Abraham Guidimti" userId="fb1d1b9aed97393b" providerId="LiveId" clId="{AB2E3103-0E01-43F4-A058-7BDC311D1303}" dt="2023-09-07T10:02:48.156" v="1641" actId="6549"/>
          <ac:spMkLst>
            <pc:docMk/>
            <pc:sldMk cId="2006975105" sldId="310"/>
            <ac:spMk id="3" creationId="{59CFE86B-E398-8846-A81C-5BBC10A9618D}"/>
          </ac:spMkLst>
        </pc:spChg>
      </pc:sldChg>
      <pc:sldChg chg="ord">
        <pc:chgData name="Abraham Guidimti" userId="fb1d1b9aed97393b" providerId="LiveId" clId="{AB2E3103-0E01-43F4-A058-7BDC311D1303}" dt="2023-09-07T11:56:33.972" v="3388"/>
        <pc:sldMkLst>
          <pc:docMk/>
          <pc:sldMk cId="1838483849" sldId="317"/>
        </pc:sldMkLst>
      </pc:sldChg>
      <pc:sldChg chg="del ord">
        <pc:chgData name="Abraham Guidimti" userId="fb1d1b9aed97393b" providerId="LiveId" clId="{AB2E3103-0E01-43F4-A058-7BDC311D1303}" dt="2023-09-07T11:54:51.543" v="3381" actId="2696"/>
        <pc:sldMkLst>
          <pc:docMk/>
          <pc:sldMk cId="2906757567" sldId="321"/>
        </pc:sldMkLst>
      </pc:sldChg>
      <pc:sldChg chg="del">
        <pc:chgData name="Abraham Guidimti" userId="fb1d1b9aed97393b" providerId="LiveId" clId="{AB2E3103-0E01-43F4-A058-7BDC311D1303}" dt="2023-09-07T11:51:53.564" v="3371" actId="2696"/>
        <pc:sldMkLst>
          <pc:docMk/>
          <pc:sldMk cId="1781828745" sldId="344"/>
        </pc:sldMkLst>
      </pc:sldChg>
      <pc:sldChg chg="add">
        <pc:chgData name="Abraham Guidimti" userId="fb1d1b9aed97393b" providerId="LiveId" clId="{AB2E3103-0E01-43F4-A058-7BDC311D1303}" dt="2023-09-07T12:00:33.377" v="3392"/>
        <pc:sldMkLst>
          <pc:docMk/>
          <pc:sldMk cId="1534033297" sldId="346"/>
        </pc:sldMkLst>
      </pc:sldChg>
      <pc:sldChg chg="add ord">
        <pc:chgData name="Abraham Guidimti" userId="fb1d1b9aed97393b" providerId="LiveId" clId="{AB2E3103-0E01-43F4-A058-7BDC311D1303}" dt="2023-09-07T11:59:23.388" v="3391"/>
        <pc:sldMkLst>
          <pc:docMk/>
          <pc:sldMk cId="2056017998" sldId="347"/>
        </pc:sldMkLst>
      </pc:sldChg>
      <pc:sldChg chg="del">
        <pc:chgData name="Abraham Guidimti" userId="fb1d1b9aed97393b" providerId="LiveId" clId="{AB2E3103-0E01-43F4-A058-7BDC311D1303}" dt="2023-09-07T11:51:40.595" v="3370" actId="2696"/>
        <pc:sldMkLst>
          <pc:docMk/>
          <pc:sldMk cId="161096822" sldId="351"/>
        </pc:sldMkLst>
      </pc:sldChg>
      <pc:sldChg chg="del">
        <pc:chgData name="Abraham Guidimti" userId="fb1d1b9aed97393b" providerId="LiveId" clId="{AB2E3103-0E01-43F4-A058-7BDC311D1303}" dt="2023-09-07T11:46:38.302" v="3356" actId="2696"/>
        <pc:sldMkLst>
          <pc:docMk/>
          <pc:sldMk cId="4031625648" sldId="361"/>
        </pc:sldMkLst>
      </pc:sldChg>
      <pc:sldChg chg="modSp add del mod">
        <pc:chgData name="Abraham Guidimti" userId="fb1d1b9aed97393b" providerId="LiveId" clId="{AB2E3103-0E01-43F4-A058-7BDC311D1303}" dt="2023-09-07T11:55:48.860" v="3386" actId="2696"/>
        <pc:sldMkLst>
          <pc:docMk/>
          <pc:sldMk cId="2982395856" sldId="376"/>
        </pc:sldMkLst>
        <pc:graphicFrameChg chg="mod">
          <ac:chgData name="Abraham Guidimti" userId="fb1d1b9aed97393b" providerId="LiveId" clId="{AB2E3103-0E01-43F4-A058-7BDC311D1303}" dt="2023-09-07T10:48:01.033" v="2571" actId="1076"/>
          <ac:graphicFrameMkLst>
            <pc:docMk/>
            <pc:sldMk cId="2982395856" sldId="376"/>
            <ac:graphicFrameMk id="4" creationId="{75097D70-E919-494D-8E00-08D324E44928}"/>
          </ac:graphicFrameMkLst>
        </pc:graphicFrameChg>
      </pc:sldChg>
      <pc:sldChg chg="add del">
        <pc:chgData name="Abraham Guidimti" userId="fb1d1b9aed97393b" providerId="LiveId" clId="{AB2E3103-0E01-43F4-A058-7BDC311D1303}" dt="2023-09-07T11:50:42.620" v="3362" actId="2696"/>
        <pc:sldMkLst>
          <pc:docMk/>
          <pc:sldMk cId="25201066" sldId="382"/>
        </pc:sldMkLst>
      </pc:sldChg>
      <pc:sldChg chg="add ord">
        <pc:chgData name="Abraham Guidimti" userId="fb1d1b9aed97393b" providerId="LiveId" clId="{AB2E3103-0E01-43F4-A058-7BDC311D1303}" dt="2023-09-07T11:36:49.128" v="3122"/>
        <pc:sldMkLst>
          <pc:docMk/>
          <pc:sldMk cId="624989106" sldId="383"/>
        </pc:sldMkLst>
      </pc:sldChg>
      <pc:sldChg chg="modSp add mod">
        <pc:chgData name="Abraham Guidimti" userId="fb1d1b9aed97393b" providerId="LiveId" clId="{AB2E3103-0E01-43F4-A058-7BDC311D1303}" dt="2023-09-07T11:38:44.999" v="3221" actId="27636"/>
        <pc:sldMkLst>
          <pc:docMk/>
          <pc:sldMk cId="86231532" sldId="400"/>
        </pc:sldMkLst>
        <pc:spChg chg="mod">
          <ac:chgData name="Abraham Guidimti" userId="fb1d1b9aed97393b" providerId="LiveId" clId="{AB2E3103-0E01-43F4-A058-7BDC311D1303}" dt="2023-09-07T11:38:44.999" v="3221" actId="27636"/>
          <ac:spMkLst>
            <pc:docMk/>
            <pc:sldMk cId="86231532" sldId="400"/>
            <ac:spMk id="3" creationId="{C39B676C-5EED-4335-941B-3DCE8AFF668D}"/>
          </ac:spMkLst>
        </pc:spChg>
      </pc:sldChg>
      <pc:sldChg chg="modSp add mod">
        <pc:chgData name="Abraham Guidimti" userId="fb1d1b9aed97393b" providerId="LiveId" clId="{AB2E3103-0E01-43F4-A058-7BDC311D1303}" dt="2023-09-07T11:39:19.510" v="3223" actId="27636"/>
        <pc:sldMkLst>
          <pc:docMk/>
          <pc:sldMk cId="2768310564" sldId="403"/>
        </pc:sldMkLst>
        <pc:spChg chg="mod">
          <ac:chgData name="Abraham Guidimti" userId="fb1d1b9aed97393b" providerId="LiveId" clId="{AB2E3103-0E01-43F4-A058-7BDC311D1303}" dt="2023-09-07T11:39:19.510" v="3223" actId="27636"/>
          <ac:spMkLst>
            <pc:docMk/>
            <pc:sldMk cId="2768310564" sldId="403"/>
            <ac:spMk id="3" creationId="{C39B676C-5EED-4335-941B-3DCE8AFF668D}"/>
          </ac:spMkLst>
        </pc:spChg>
      </pc:sldChg>
      <pc:sldChg chg="modSp add mod ord">
        <pc:chgData name="Abraham Guidimti" userId="fb1d1b9aed97393b" providerId="LiveId" clId="{AB2E3103-0E01-43F4-A058-7BDC311D1303}" dt="2023-09-07T11:44:53.246" v="3317" actId="404"/>
        <pc:sldMkLst>
          <pc:docMk/>
          <pc:sldMk cId="670648737" sldId="404"/>
        </pc:sldMkLst>
        <pc:spChg chg="mod">
          <ac:chgData name="Abraham Guidimti" userId="fb1d1b9aed97393b" providerId="LiveId" clId="{AB2E3103-0E01-43F4-A058-7BDC311D1303}" dt="2023-09-07T11:44:53.246" v="3317" actId="404"/>
          <ac:spMkLst>
            <pc:docMk/>
            <pc:sldMk cId="670648737" sldId="404"/>
            <ac:spMk id="2" creationId="{123C33D2-0B7D-426F-B98E-91642B50ED0C}"/>
          </ac:spMkLst>
        </pc:spChg>
        <pc:spChg chg="mod">
          <ac:chgData name="Abraham Guidimti" userId="fb1d1b9aed97393b" providerId="LiveId" clId="{AB2E3103-0E01-43F4-A058-7BDC311D1303}" dt="2023-09-07T11:44:20.670" v="3295" actId="27636"/>
          <ac:spMkLst>
            <pc:docMk/>
            <pc:sldMk cId="670648737" sldId="404"/>
            <ac:spMk id="3" creationId="{C39B676C-5EED-4335-941B-3DCE8AFF668D}"/>
          </ac:spMkLst>
        </pc:spChg>
      </pc:sldChg>
      <pc:sldChg chg="modSp add mod">
        <pc:chgData name="Abraham Guidimti" userId="fb1d1b9aed97393b" providerId="LiveId" clId="{AB2E3103-0E01-43F4-A058-7BDC311D1303}" dt="2023-09-07T11:46:16.168" v="3355" actId="6549"/>
        <pc:sldMkLst>
          <pc:docMk/>
          <pc:sldMk cId="2863901312" sldId="405"/>
        </pc:sldMkLst>
        <pc:spChg chg="mod">
          <ac:chgData name="Abraham Guidimti" userId="fb1d1b9aed97393b" providerId="LiveId" clId="{AB2E3103-0E01-43F4-A058-7BDC311D1303}" dt="2023-09-07T11:46:16.168" v="3355" actId="6549"/>
          <ac:spMkLst>
            <pc:docMk/>
            <pc:sldMk cId="2863901312" sldId="405"/>
            <ac:spMk id="2" creationId="{106054E6-8A1E-4724-B4A4-9ABBC97DEE70}"/>
          </ac:spMkLst>
        </pc:spChg>
        <pc:spChg chg="mod">
          <ac:chgData name="Abraham Guidimti" userId="fb1d1b9aed97393b" providerId="LiveId" clId="{AB2E3103-0E01-43F4-A058-7BDC311D1303}" dt="2023-09-07T11:45:42.262" v="3319" actId="27636"/>
          <ac:spMkLst>
            <pc:docMk/>
            <pc:sldMk cId="2863901312" sldId="405"/>
            <ac:spMk id="3" creationId="{47F99653-A0DB-4642-9E43-3282293DEB60}"/>
          </ac:spMkLst>
        </pc:spChg>
      </pc:sldChg>
      <pc:sldChg chg="del">
        <pc:chgData name="Abraham Guidimti" userId="fb1d1b9aed97393b" providerId="LiveId" clId="{AB2E3103-0E01-43F4-A058-7BDC311D1303}" dt="2023-09-07T11:52:17.930" v="3374" actId="2696"/>
        <pc:sldMkLst>
          <pc:docMk/>
          <pc:sldMk cId="2242142698" sldId="431"/>
        </pc:sldMkLst>
      </pc:sldChg>
      <pc:sldChg chg="del">
        <pc:chgData name="Abraham Guidimti" userId="fb1d1b9aed97393b" providerId="LiveId" clId="{AB2E3103-0E01-43F4-A058-7BDC311D1303}" dt="2023-09-07T11:52:09.412" v="3373" actId="2696"/>
        <pc:sldMkLst>
          <pc:docMk/>
          <pc:sldMk cId="1515026867" sldId="432"/>
        </pc:sldMkLst>
      </pc:sldChg>
      <pc:sldChg chg="modSp mod">
        <pc:chgData name="Abraham Guidimti" userId="fb1d1b9aed97393b" providerId="LiveId" clId="{AB2E3103-0E01-43F4-A058-7BDC311D1303}" dt="2023-09-07T09:42:44.814" v="456" actId="20577"/>
        <pc:sldMkLst>
          <pc:docMk/>
          <pc:sldMk cId="1092889210" sldId="434"/>
        </pc:sldMkLst>
        <pc:spChg chg="mod">
          <ac:chgData name="Abraham Guidimti" userId="fb1d1b9aed97393b" providerId="LiveId" clId="{AB2E3103-0E01-43F4-A058-7BDC311D1303}" dt="2023-09-07T09:42:44.814" v="456" actId="20577"/>
          <ac:spMkLst>
            <pc:docMk/>
            <pc:sldMk cId="1092889210" sldId="434"/>
            <ac:spMk id="3" creationId="{C33FE2B5-9C08-4C50-887C-A6D7304418FE}"/>
          </ac:spMkLst>
        </pc:spChg>
      </pc:sldChg>
      <pc:sldChg chg="modSp mod">
        <pc:chgData name="Abraham Guidimti" userId="fb1d1b9aed97393b" providerId="LiveId" clId="{AB2E3103-0E01-43F4-A058-7BDC311D1303}" dt="2023-09-07T10:05:03.083" v="1770" actId="6549"/>
        <pc:sldMkLst>
          <pc:docMk/>
          <pc:sldMk cId="3139077199" sldId="436"/>
        </pc:sldMkLst>
        <pc:spChg chg="mod">
          <ac:chgData name="Abraham Guidimti" userId="fb1d1b9aed97393b" providerId="LiveId" clId="{AB2E3103-0E01-43F4-A058-7BDC311D1303}" dt="2023-09-07T10:05:03.083" v="1770" actId="6549"/>
          <ac:spMkLst>
            <pc:docMk/>
            <pc:sldMk cId="3139077199" sldId="436"/>
            <ac:spMk id="2" creationId="{6240EFF4-0934-447C-9B4E-DF1977C5DAE6}"/>
          </ac:spMkLst>
        </pc:spChg>
      </pc:sldChg>
      <pc:sldChg chg="modSp mod">
        <pc:chgData name="Abraham Guidimti" userId="fb1d1b9aed97393b" providerId="LiveId" clId="{AB2E3103-0E01-43F4-A058-7BDC311D1303}" dt="2023-09-07T10:46:00.504" v="2568" actId="6549"/>
        <pc:sldMkLst>
          <pc:docMk/>
          <pc:sldMk cId="4253839492" sldId="437"/>
        </pc:sldMkLst>
        <pc:spChg chg="mod">
          <ac:chgData name="Abraham Guidimti" userId="fb1d1b9aed97393b" providerId="LiveId" clId="{AB2E3103-0E01-43F4-A058-7BDC311D1303}" dt="2023-09-07T10:46:00.504" v="2568" actId="6549"/>
          <ac:spMkLst>
            <pc:docMk/>
            <pc:sldMk cId="4253839492" sldId="437"/>
            <ac:spMk id="2" creationId="{6240EFF4-0934-447C-9B4E-DF1977C5DAE6}"/>
          </ac:spMkLst>
        </pc:spChg>
      </pc:sldChg>
      <pc:sldChg chg="del">
        <pc:chgData name="Abraham Guidimti" userId="fb1d1b9aed97393b" providerId="LiveId" clId="{AB2E3103-0E01-43F4-A058-7BDC311D1303}" dt="2023-09-07T11:52:22.077" v="3375" actId="2696"/>
        <pc:sldMkLst>
          <pc:docMk/>
          <pc:sldMk cId="2969801814" sldId="439"/>
        </pc:sldMkLst>
      </pc:sldChg>
      <pc:sldChg chg="addSp modSp mod">
        <pc:chgData name="Abraham Guidimti" userId="fb1d1b9aed97393b" providerId="LiveId" clId="{AB2E3103-0E01-43F4-A058-7BDC311D1303}" dt="2023-09-07T10:27:52.919" v="2188" actId="6549"/>
        <pc:sldMkLst>
          <pc:docMk/>
          <pc:sldMk cId="2638702738" sldId="440"/>
        </pc:sldMkLst>
        <pc:spChg chg="mod">
          <ac:chgData name="Abraham Guidimti" userId="fb1d1b9aed97393b" providerId="LiveId" clId="{AB2E3103-0E01-43F4-A058-7BDC311D1303}" dt="2023-09-07T09:43:27.708" v="480" actId="6549"/>
          <ac:spMkLst>
            <pc:docMk/>
            <pc:sldMk cId="2638702738" sldId="440"/>
            <ac:spMk id="2" creationId="{53F23A1D-46EC-4AF0-8828-C845A58E0EFC}"/>
          </ac:spMkLst>
        </pc:spChg>
        <pc:spChg chg="mod">
          <ac:chgData name="Abraham Guidimti" userId="fb1d1b9aed97393b" providerId="LiveId" clId="{AB2E3103-0E01-43F4-A058-7BDC311D1303}" dt="2023-09-07T10:27:52.919" v="2188" actId="6549"/>
          <ac:spMkLst>
            <pc:docMk/>
            <pc:sldMk cId="2638702738" sldId="440"/>
            <ac:spMk id="3" creationId="{F0A2A40E-7E20-403A-A013-B4CCD0EDD495}"/>
          </ac:spMkLst>
        </pc:spChg>
        <pc:picChg chg="add">
          <ac:chgData name="Abraham Guidimti" userId="fb1d1b9aed97393b" providerId="LiveId" clId="{AB2E3103-0E01-43F4-A058-7BDC311D1303}" dt="2023-09-07T10:25:55.937" v="2084"/>
          <ac:picMkLst>
            <pc:docMk/>
            <pc:sldMk cId="2638702738" sldId="440"/>
            <ac:picMk id="4" creationId="{F9206690-9CAF-4115-863E-207B9BFFB80F}"/>
          </ac:picMkLst>
        </pc:picChg>
      </pc:sldChg>
      <pc:sldChg chg="addSp delSp modSp mod">
        <pc:chgData name="Abraham Guidimti" userId="fb1d1b9aed97393b" providerId="LiveId" clId="{AB2E3103-0E01-43F4-A058-7BDC311D1303}" dt="2023-09-07T10:20:20.609" v="2082" actId="14100"/>
        <pc:sldMkLst>
          <pc:docMk/>
          <pc:sldMk cId="3490190163" sldId="441"/>
        </pc:sldMkLst>
        <pc:spChg chg="add mod">
          <ac:chgData name="Abraham Guidimti" userId="fb1d1b9aed97393b" providerId="LiveId" clId="{AB2E3103-0E01-43F4-A058-7BDC311D1303}" dt="2023-09-07T10:19:57.328" v="2063" actId="1076"/>
          <ac:spMkLst>
            <pc:docMk/>
            <pc:sldMk cId="3490190163" sldId="441"/>
            <ac:spMk id="2" creationId="{66775C5F-FDE8-40BC-AAF0-DE12AC48F7BD}"/>
          </ac:spMkLst>
        </pc:spChg>
        <pc:spChg chg="add mod">
          <ac:chgData name="Abraham Guidimti" userId="fb1d1b9aed97393b" providerId="LiveId" clId="{AB2E3103-0E01-43F4-A058-7BDC311D1303}" dt="2023-09-07T10:20:20.609" v="2082" actId="14100"/>
          <ac:spMkLst>
            <pc:docMk/>
            <pc:sldMk cId="3490190163" sldId="441"/>
            <ac:spMk id="4" creationId="{98ABFDE8-3402-4887-AE7B-D5BB508D255E}"/>
          </ac:spMkLst>
        </pc:spChg>
        <pc:spChg chg="mod">
          <ac:chgData name="Abraham Guidimti" userId="fb1d1b9aed97393b" providerId="LiveId" clId="{AB2E3103-0E01-43F4-A058-7BDC311D1303}" dt="2023-09-07T10:10:22.542" v="1777" actId="404"/>
          <ac:spMkLst>
            <pc:docMk/>
            <pc:sldMk cId="3490190163" sldId="441"/>
            <ac:spMk id="14" creationId="{308D3780-0B4A-F5BC-083F-06DA5B4609E9}"/>
          </ac:spMkLst>
        </pc:spChg>
        <pc:spChg chg="mod">
          <ac:chgData name="Abraham Guidimti" userId="fb1d1b9aed97393b" providerId="LiveId" clId="{AB2E3103-0E01-43F4-A058-7BDC311D1303}" dt="2023-09-07T10:20:03.366" v="2064" actId="403"/>
          <ac:spMkLst>
            <pc:docMk/>
            <pc:sldMk cId="3490190163" sldId="441"/>
            <ac:spMk id="15" creationId="{89940DD3-4B52-3823-9785-845A336D22A1}"/>
          </ac:spMkLst>
        </pc:spChg>
        <pc:spChg chg="mod">
          <ac:chgData name="Abraham Guidimti" userId="fb1d1b9aed97393b" providerId="LiveId" clId="{AB2E3103-0E01-43F4-A058-7BDC311D1303}" dt="2023-09-07T10:16:17.827" v="1821" actId="313"/>
          <ac:spMkLst>
            <pc:docMk/>
            <pc:sldMk cId="3490190163" sldId="441"/>
            <ac:spMk id="16" creationId="{C79BABC1-5572-3B25-3231-7A2F055C9477}"/>
          </ac:spMkLst>
        </pc:spChg>
        <pc:spChg chg="mod">
          <ac:chgData name="Abraham Guidimti" userId="fb1d1b9aed97393b" providerId="LiveId" clId="{AB2E3103-0E01-43F4-A058-7BDC311D1303}" dt="2023-09-07T10:19:52.996" v="2062" actId="1076"/>
          <ac:spMkLst>
            <pc:docMk/>
            <pc:sldMk cId="3490190163" sldId="441"/>
            <ac:spMk id="19" creationId="{4CAD08DE-C0F5-42DE-B647-43CF722F5518}"/>
          </ac:spMkLst>
        </pc:spChg>
        <pc:spChg chg="del mod">
          <ac:chgData name="Abraham Guidimti" userId="fb1d1b9aed97393b" providerId="LiveId" clId="{AB2E3103-0E01-43F4-A058-7BDC311D1303}" dt="2023-09-07T10:19:35.746" v="2059"/>
          <ac:spMkLst>
            <pc:docMk/>
            <pc:sldMk cId="3490190163" sldId="441"/>
            <ac:spMk id="20" creationId="{4A39EB66-8EA5-4070-93B4-889743FF1532}"/>
          </ac:spMkLst>
        </pc:spChg>
        <pc:graphicFrameChg chg="del mod">
          <ac:chgData name="Abraham Guidimti" userId="fb1d1b9aed97393b" providerId="LiveId" clId="{AB2E3103-0E01-43F4-A058-7BDC311D1303}" dt="2023-09-07T10:12:09.425" v="1791" actId="21"/>
          <ac:graphicFrameMkLst>
            <pc:docMk/>
            <pc:sldMk cId="3490190163" sldId="441"/>
            <ac:graphicFrameMk id="3" creationId="{D27C5159-80E0-D081-95E6-2CCA6FE2BD0A}"/>
          </ac:graphicFrameMkLst>
        </pc:graphicFrameChg>
        <pc:graphicFrameChg chg="del">
          <ac:chgData name="Abraham Guidimti" userId="fb1d1b9aed97393b" providerId="LiveId" clId="{AB2E3103-0E01-43F4-A058-7BDC311D1303}" dt="2023-09-07T10:16:31" v="1822" actId="21"/>
          <ac:graphicFrameMkLst>
            <pc:docMk/>
            <pc:sldMk cId="3490190163" sldId="441"/>
            <ac:graphicFrameMk id="12" creationId="{7275BA4D-D355-494D-867C-D8CB1EC54B87}"/>
          </ac:graphicFrameMkLst>
        </pc:graphicFrameChg>
      </pc:sldChg>
      <pc:sldChg chg="ord">
        <pc:chgData name="Abraham Guidimti" userId="fb1d1b9aed97393b" providerId="LiveId" clId="{AB2E3103-0E01-43F4-A058-7BDC311D1303}" dt="2023-09-07T11:55:28.014" v="3383"/>
        <pc:sldMkLst>
          <pc:docMk/>
          <pc:sldMk cId="1508792838" sldId="443"/>
        </pc:sldMkLst>
      </pc:sldChg>
      <pc:sldChg chg="modSp mod ord">
        <pc:chgData name="Abraham Guidimti" userId="fb1d1b9aed97393b" providerId="LiveId" clId="{AB2E3103-0E01-43F4-A058-7BDC311D1303}" dt="2023-09-07T11:37:41.755" v="3219" actId="6549"/>
        <pc:sldMkLst>
          <pc:docMk/>
          <pc:sldMk cId="916294665" sldId="444"/>
        </pc:sldMkLst>
        <pc:spChg chg="mod">
          <ac:chgData name="Abraham Guidimti" userId="fb1d1b9aed97393b" providerId="LiveId" clId="{AB2E3103-0E01-43F4-A058-7BDC311D1303}" dt="2023-09-07T11:37:41.755" v="3219" actId="6549"/>
          <ac:spMkLst>
            <pc:docMk/>
            <pc:sldMk cId="916294665" sldId="444"/>
            <ac:spMk id="2" creationId="{6240EFF4-0934-447C-9B4E-DF1977C5DAE6}"/>
          </ac:spMkLst>
        </pc:spChg>
      </pc:sldChg>
      <pc:sldChg chg="del">
        <pc:chgData name="Abraham Guidimti" userId="fb1d1b9aed97393b" providerId="LiveId" clId="{AB2E3103-0E01-43F4-A058-7BDC311D1303}" dt="2023-09-07T11:52:31.538" v="3376" actId="2696"/>
        <pc:sldMkLst>
          <pc:docMk/>
          <pc:sldMk cId="870956102" sldId="445"/>
        </pc:sldMkLst>
      </pc:sldChg>
      <pc:sldChg chg="del">
        <pc:chgData name="Abraham Guidimti" userId="fb1d1b9aed97393b" providerId="LiveId" clId="{AB2E3103-0E01-43F4-A058-7BDC311D1303}" dt="2023-09-07T11:52:04.065" v="3372" actId="2696"/>
        <pc:sldMkLst>
          <pc:docMk/>
          <pc:sldMk cId="3310570011" sldId="446"/>
        </pc:sldMkLst>
      </pc:sldChg>
      <pc:sldChg chg="del">
        <pc:chgData name="Abraham Guidimti" userId="fb1d1b9aed97393b" providerId="LiveId" clId="{AB2E3103-0E01-43F4-A058-7BDC311D1303}" dt="2023-09-07T11:51:36.204" v="3369" actId="2696"/>
        <pc:sldMkLst>
          <pc:docMk/>
          <pc:sldMk cId="1861545115" sldId="449"/>
        </pc:sldMkLst>
      </pc:sldChg>
      <pc:sldChg chg="del">
        <pc:chgData name="Abraham Guidimti" userId="fb1d1b9aed97393b" providerId="LiveId" clId="{AB2E3103-0E01-43F4-A058-7BDC311D1303}" dt="2023-09-07T11:51:26.340" v="3368" actId="2696"/>
        <pc:sldMkLst>
          <pc:docMk/>
          <pc:sldMk cId="2756988643" sldId="450"/>
        </pc:sldMkLst>
      </pc:sldChg>
      <pc:sldChg chg="del">
        <pc:chgData name="Abraham Guidimti" userId="fb1d1b9aed97393b" providerId="LiveId" clId="{AB2E3103-0E01-43F4-A058-7BDC311D1303}" dt="2023-09-07T11:51:14.724" v="3367" actId="2696"/>
        <pc:sldMkLst>
          <pc:docMk/>
          <pc:sldMk cId="731007918" sldId="451"/>
        </pc:sldMkLst>
      </pc:sldChg>
      <pc:sldChg chg="del">
        <pc:chgData name="Abraham Guidimti" userId="fb1d1b9aed97393b" providerId="LiveId" clId="{AB2E3103-0E01-43F4-A058-7BDC311D1303}" dt="2023-09-07T11:51:06.158" v="3366" actId="2696"/>
        <pc:sldMkLst>
          <pc:docMk/>
          <pc:sldMk cId="3335408768" sldId="454"/>
        </pc:sldMkLst>
      </pc:sldChg>
      <pc:sldChg chg="del">
        <pc:chgData name="Abraham Guidimti" userId="fb1d1b9aed97393b" providerId="LiveId" clId="{AB2E3103-0E01-43F4-A058-7BDC311D1303}" dt="2023-09-07T11:50:57.212" v="3365" actId="2696"/>
        <pc:sldMkLst>
          <pc:docMk/>
          <pc:sldMk cId="3297161329" sldId="455"/>
        </pc:sldMkLst>
      </pc:sldChg>
      <pc:sldChg chg="ord">
        <pc:chgData name="Abraham Guidimti" userId="fb1d1b9aed97393b" providerId="LiveId" clId="{AB2E3103-0E01-43F4-A058-7BDC311D1303}" dt="2023-09-07T12:11:43.549" v="3397"/>
        <pc:sldMkLst>
          <pc:docMk/>
          <pc:sldMk cId="3976091341" sldId="456"/>
        </pc:sldMkLst>
      </pc:sldChg>
      <pc:sldChg chg="del">
        <pc:chgData name="Abraham Guidimti" userId="fb1d1b9aed97393b" providerId="LiveId" clId="{AB2E3103-0E01-43F4-A058-7BDC311D1303}" dt="2023-09-07T11:50:46.212" v="3363" actId="2696"/>
        <pc:sldMkLst>
          <pc:docMk/>
          <pc:sldMk cId="2703513424" sldId="457"/>
        </pc:sldMkLst>
      </pc:sldChg>
      <pc:sldChg chg="del">
        <pc:chgData name="Abraham Guidimti" userId="fb1d1b9aed97393b" providerId="LiveId" clId="{AB2E3103-0E01-43F4-A058-7BDC311D1303}" dt="2023-09-07T11:51:53.564" v="3371" actId="2696"/>
        <pc:sldMkLst>
          <pc:docMk/>
          <pc:sldMk cId="2693888583" sldId="458"/>
        </pc:sldMkLst>
      </pc:sldChg>
      <pc:sldChg chg="del">
        <pc:chgData name="Abraham Guidimti" userId="fb1d1b9aed97393b" providerId="LiveId" clId="{AB2E3103-0E01-43F4-A058-7BDC311D1303}" dt="2023-09-07T11:50:50.714" v="3364" actId="2696"/>
        <pc:sldMkLst>
          <pc:docMk/>
          <pc:sldMk cId="3429042555" sldId="459"/>
        </pc:sldMkLst>
      </pc:sldChg>
      <pc:sldChg chg="modSp add mod">
        <pc:chgData name="Abraham Guidimti" userId="fb1d1b9aed97393b" providerId="LiveId" clId="{AB2E3103-0E01-43F4-A058-7BDC311D1303}" dt="2023-09-07T10:45:13.268" v="2471" actId="20577"/>
        <pc:sldMkLst>
          <pc:docMk/>
          <pc:sldMk cId="711165887" sldId="460"/>
        </pc:sldMkLst>
        <pc:spChg chg="mod">
          <ac:chgData name="Abraham Guidimti" userId="fb1d1b9aed97393b" providerId="LiveId" clId="{AB2E3103-0E01-43F4-A058-7BDC311D1303}" dt="2023-09-07T10:35:22.592" v="2300" actId="404"/>
          <ac:spMkLst>
            <pc:docMk/>
            <pc:sldMk cId="711165887" sldId="460"/>
            <ac:spMk id="2" creationId="{66775C5F-FDE8-40BC-AAF0-DE12AC48F7BD}"/>
          </ac:spMkLst>
        </pc:spChg>
        <pc:spChg chg="mod">
          <ac:chgData name="Abraham Guidimti" userId="fb1d1b9aed97393b" providerId="LiveId" clId="{AB2E3103-0E01-43F4-A058-7BDC311D1303}" dt="2023-09-07T10:45:13.268" v="2471" actId="20577"/>
          <ac:spMkLst>
            <pc:docMk/>
            <pc:sldMk cId="711165887" sldId="460"/>
            <ac:spMk id="4" creationId="{98ABFDE8-3402-4887-AE7B-D5BB508D255E}"/>
          </ac:spMkLst>
        </pc:spChg>
        <pc:spChg chg="mod">
          <ac:chgData name="Abraham Guidimti" userId="fb1d1b9aed97393b" providerId="LiveId" clId="{AB2E3103-0E01-43F4-A058-7BDC311D1303}" dt="2023-09-07T10:28:56.205" v="2227" actId="20577"/>
          <ac:spMkLst>
            <pc:docMk/>
            <pc:sldMk cId="711165887" sldId="460"/>
            <ac:spMk id="14" creationId="{308D3780-0B4A-F5BC-083F-06DA5B4609E9}"/>
          </ac:spMkLst>
        </pc:spChg>
        <pc:spChg chg="mod">
          <ac:chgData name="Abraham Guidimti" userId="fb1d1b9aed97393b" providerId="LiveId" clId="{AB2E3103-0E01-43F4-A058-7BDC311D1303}" dt="2023-09-07T10:33:39.221" v="2274" actId="20577"/>
          <ac:spMkLst>
            <pc:docMk/>
            <pc:sldMk cId="711165887" sldId="460"/>
            <ac:spMk id="15" creationId="{89940DD3-4B52-3823-9785-845A336D22A1}"/>
          </ac:spMkLst>
        </pc:spChg>
        <pc:spChg chg="mod">
          <ac:chgData name="Abraham Guidimti" userId="fb1d1b9aed97393b" providerId="LiveId" clId="{AB2E3103-0E01-43F4-A058-7BDC311D1303}" dt="2023-09-07T10:44:17.406" v="2407" actId="1076"/>
          <ac:spMkLst>
            <pc:docMk/>
            <pc:sldMk cId="711165887" sldId="460"/>
            <ac:spMk id="16" creationId="{C79BABC1-5572-3B25-3231-7A2F055C9477}"/>
          </ac:spMkLst>
        </pc:spChg>
        <pc:spChg chg="mod">
          <ac:chgData name="Abraham Guidimti" userId="fb1d1b9aed97393b" providerId="LiveId" clId="{AB2E3103-0E01-43F4-A058-7BDC311D1303}" dt="2023-09-07T10:40:57.112" v="2343" actId="1076"/>
          <ac:spMkLst>
            <pc:docMk/>
            <pc:sldMk cId="711165887" sldId="460"/>
            <ac:spMk id="18" creationId="{6E864EFE-79B9-F11F-5398-09FEB1F61FF5}"/>
          </ac:spMkLst>
        </pc:spChg>
        <pc:spChg chg="mod">
          <ac:chgData name="Abraham Guidimti" userId="fb1d1b9aed97393b" providerId="LiveId" clId="{AB2E3103-0E01-43F4-A058-7BDC311D1303}" dt="2023-09-07T10:39:28.546" v="2330" actId="403"/>
          <ac:spMkLst>
            <pc:docMk/>
            <pc:sldMk cId="711165887" sldId="460"/>
            <ac:spMk id="19" creationId="{4CAD08DE-C0F5-42DE-B647-43CF722F5518}"/>
          </ac:spMkLst>
        </pc:spChg>
      </pc:sldChg>
      <pc:sldChg chg="addSp modSp new mod modAnim">
        <pc:chgData name="Abraham Guidimti" userId="fb1d1b9aed97393b" providerId="LiveId" clId="{AB2E3103-0E01-43F4-A058-7BDC311D1303}" dt="2023-09-07T10:54:14.015" v="2668" actId="20577"/>
        <pc:sldMkLst>
          <pc:docMk/>
          <pc:sldMk cId="4086974529" sldId="461"/>
        </pc:sldMkLst>
        <pc:spChg chg="mod">
          <ac:chgData name="Abraham Guidimti" userId="fb1d1b9aed97393b" providerId="LiveId" clId="{AB2E3103-0E01-43F4-A058-7BDC311D1303}" dt="2023-09-07T10:51:48.337" v="2578" actId="404"/>
          <ac:spMkLst>
            <pc:docMk/>
            <pc:sldMk cId="4086974529" sldId="461"/>
            <ac:spMk id="2" creationId="{E093A309-010B-417F-A11E-DF2E543C5A80}"/>
          </ac:spMkLst>
        </pc:spChg>
        <pc:spChg chg="mod">
          <ac:chgData name="Abraham Guidimti" userId="fb1d1b9aed97393b" providerId="LiveId" clId="{AB2E3103-0E01-43F4-A058-7BDC311D1303}" dt="2023-09-07T10:52:37.107" v="2610" actId="20577"/>
          <ac:spMkLst>
            <pc:docMk/>
            <pc:sldMk cId="4086974529" sldId="461"/>
            <ac:spMk id="5" creationId="{2CA1AEC5-378F-4489-A43B-129B466422C8}"/>
          </ac:spMkLst>
        </pc:spChg>
        <pc:spChg chg="mod">
          <ac:chgData name="Abraham Guidimti" userId="fb1d1b9aed97393b" providerId="LiveId" clId="{AB2E3103-0E01-43F4-A058-7BDC311D1303}" dt="2023-09-07T10:53:11.981" v="2638" actId="20577"/>
          <ac:spMkLst>
            <pc:docMk/>
            <pc:sldMk cId="4086974529" sldId="461"/>
            <ac:spMk id="8" creationId="{2F7F590B-C270-4F1F-8D53-9555F7A3896A}"/>
          </ac:spMkLst>
        </pc:spChg>
        <pc:spChg chg="mod">
          <ac:chgData name="Abraham Guidimti" userId="fb1d1b9aed97393b" providerId="LiveId" clId="{AB2E3103-0E01-43F4-A058-7BDC311D1303}" dt="2023-09-07T10:54:14.015" v="2668" actId="20577"/>
          <ac:spMkLst>
            <pc:docMk/>
            <pc:sldMk cId="4086974529" sldId="461"/>
            <ac:spMk id="11" creationId="{D96A4F9B-8E70-4EE8-BA76-1FCF4818C21C}"/>
          </ac:spMkLst>
        </pc:spChg>
        <pc:grpChg chg="add">
          <ac:chgData name="Abraham Guidimti" userId="fb1d1b9aed97393b" providerId="LiveId" clId="{AB2E3103-0E01-43F4-A058-7BDC311D1303}" dt="2023-09-07T10:50:44.074" v="2573"/>
          <ac:grpSpMkLst>
            <pc:docMk/>
            <pc:sldMk cId="4086974529" sldId="461"/>
            <ac:grpSpMk id="4" creationId="{E9ADCE39-D1CB-44F2-94DB-2F3079A2D5DE}"/>
          </ac:grpSpMkLst>
        </pc:grpChg>
        <pc:grpChg chg="add">
          <ac:chgData name="Abraham Guidimti" userId="fb1d1b9aed97393b" providerId="LiveId" clId="{AB2E3103-0E01-43F4-A058-7BDC311D1303}" dt="2023-09-07T10:50:57.808" v="2574"/>
          <ac:grpSpMkLst>
            <pc:docMk/>
            <pc:sldMk cId="4086974529" sldId="461"/>
            <ac:grpSpMk id="7" creationId="{A24A2E27-FCC1-41F5-BC28-DFEF20985582}"/>
          </ac:grpSpMkLst>
        </pc:grpChg>
        <pc:grpChg chg="add">
          <ac:chgData name="Abraham Guidimti" userId="fb1d1b9aed97393b" providerId="LiveId" clId="{AB2E3103-0E01-43F4-A058-7BDC311D1303}" dt="2023-09-07T10:51:11.784" v="2575"/>
          <ac:grpSpMkLst>
            <pc:docMk/>
            <pc:sldMk cId="4086974529" sldId="461"/>
            <ac:grpSpMk id="10" creationId="{3167B922-4532-40EB-9658-288756476648}"/>
          </ac:grpSpMkLst>
        </pc:grpChg>
      </pc:sldChg>
      <pc:sldChg chg="addSp delSp modSp new mod">
        <pc:chgData name="Abraham Guidimti" userId="fb1d1b9aed97393b" providerId="LiveId" clId="{AB2E3103-0E01-43F4-A058-7BDC311D1303}" dt="2023-09-07T11:11:47.589" v="3021" actId="20577"/>
        <pc:sldMkLst>
          <pc:docMk/>
          <pc:sldMk cId="2099419374" sldId="462"/>
        </pc:sldMkLst>
        <pc:spChg chg="mod">
          <ac:chgData name="Abraham Guidimti" userId="fb1d1b9aed97393b" providerId="LiveId" clId="{AB2E3103-0E01-43F4-A058-7BDC311D1303}" dt="2023-09-07T11:00:48.975" v="2709" actId="20577"/>
          <ac:spMkLst>
            <pc:docMk/>
            <pc:sldMk cId="2099419374" sldId="462"/>
            <ac:spMk id="2" creationId="{E820056F-5BBF-415A-89E6-396A20BBE744}"/>
          </ac:spMkLst>
        </pc:spChg>
        <pc:spChg chg="del">
          <ac:chgData name="Abraham Guidimti" userId="fb1d1b9aed97393b" providerId="LiveId" clId="{AB2E3103-0E01-43F4-A058-7BDC311D1303}" dt="2023-09-07T10:57:55.223" v="2670" actId="3680"/>
          <ac:spMkLst>
            <pc:docMk/>
            <pc:sldMk cId="2099419374" sldId="462"/>
            <ac:spMk id="3" creationId="{28CE82A2-57E7-4828-9EC6-F8AF89D5F77C}"/>
          </ac:spMkLst>
        </pc:spChg>
        <pc:spChg chg="add del">
          <ac:chgData name="Abraham Guidimti" userId="fb1d1b9aed97393b" providerId="LiveId" clId="{AB2E3103-0E01-43F4-A058-7BDC311D1303}" dt="2023-09-07T11:07:40.099" v="2889" actId="11529"/>
          <ac:spMkLst>
            <pc:docMk/>
            <pc:sldMk cId="2099419374" sldId="462"/>
            <ac:spMk id="6" creationId="{B4841549-CE23-4DC9-8DB3-3C4779191E9B}"/>
          </ac:spMkLst>
        </pc:spChg>
        <pc:spChg chg="add mod">
          <ac:chgData name="Abraham Guidimti" userId="fb1d1b9aed97393b" providerId="LiveId" clId="{AB2E3103-0E01-43F4-A058-7BDC311D1303}" dt="2023-09-07T11:10:09.008" v="2990" actId="1076"/>
          <ac:spMkLst>
            <pc:docMk/>
            <pc:sldMk cId="2099419374" sldId="462"/>
            <ac:spMk id="7" creationId="{0891D9AE-F61E-4B54-865D-0A01D15B840C}"/>
          </ac:spMkLst>
        </pc:spChg>
        <pc:spChg chg="add mod">
          <ac:chgData name="Abraham Guidimti" userId="fb1d1b9aed97393b" providerId="LiveId" clId="{AB2E3103-0E01-43F4-A058-7BDC311D1303}" dt="2023-09-07T11:11:47.589" v="3021" actId="20577"/>
          <ac:spMkLst>
            <pc:docMk/>
            <pc:sldMk cId="2099419374" sldId="462"/>
            <ac:spMk id="8" creationId="{DF7DD5D4-49B9-42D0-BB88-978D001A8CBB}"/>
          </ac:spMkLst>
        </pc:spChg>
        <pc:graphicFrameChg chg="add mod ord modGraphic">
          <ac:chgData name="Abraham Guidimti" userId="fb1d1b9aed97393b" providerId="LiveId" clId="{AB2E3103-0E01-43F4-A058-7BDC311D1303}" dt="2023-09-07T11:10:52.342" v="2994" actId="207"/>
          <ac:graphicFrameMkLst>
            <pc:docMk/>
            <pc:sldMk cId="2099419374" sldId="462"/>
            <ac:graphicFrameMk id="4" creationId="{21A54E0B-6E92-43F7-A6B4-7B91CEB3B154}"/>
          </ac:graphicFrameMkLst>
        </pc:graphicFrameChg>
      </pc:sldChg>
      <pc:sldChg chg="addSp delSp modSp new mod">
        <pc:chgData name="Abraham Guidimti" userId="fb1d1b9aed97393b" providerId="LiveId" clId="{AB2E3103-0E01-43F4-A058-7BDC311D1303}" dt="2023-09-07T11:25:30.795" v="3119" actId="1076"/>
        <pc:sldMkLst>
          <pc:docMk/>
          <pc:sldMk cId="2956743637" sldId="463"/>
        </pc:sldMkLst>
        <pc:spChg chg="del">
          <ac:chgData name="Abraham Guidimti" userId="fb1d1b9aed97393b" providerId="LiveId" clId="{AB2E3103-0E01-43F4-A058-7BDC311D1303}" dt="2023-09-07T11:24:42.821" v="3023" actId="931"/>
          <ac:spMkLst>
            <pc:docMk/>
            <pc:sldMk cId="2956743637" sldId="463"/>
            <ac:spMk id="3" creationId="{FC70BA5B-E3E5-4944-AD2D-5987512F4C75}"/>
          </ac:spMkLst>
        </pc:spChg>
        <pc:picChg chg="add mod">
          <ac:chgData name="Abraham Guidimti" userId="fb1d1b9aed97393b" providerId="LiveId" clId="{AB2E3103-0E01-43F4-A058-7BDC311D1303}" dt="2023-09-07T11:25:30.795" v="3119" actId="1076"/>
          <ac:picMkLst>
            <pc:docMk/>
            <pc:sldMk cId="2956743637" sldId="463"/>
            <ac:picMk id="5" creationId="{87CA3BF1-CC48-433E-9B11-210C5F6553F6}"/>
          </ac:picMkLst>
        </pc:picChg>
      </pc:sldChg>
      <pc:sldChg chg="modSp add mod ord">
        <pc:chgData name="Abraham Guidimti" userId="fb1d1b9aed97393b" providerId="LiveId" clId="{AB2E3103-0E01-43F4-A058-7BDC311D1303}" dt="2023-09-07T11:43:23.284" v="3293" actId="20577"/>
        <pc:sldMkLst>
          <pc:docMk/>
          <pc:sldMk cId="126466930" sldId="464"/>
        </pc:sldMkLst>
        <pc:spChg chg="mod">
          <ac:chgData name="Abraham Guidimti" userId="fb1d1b9aed97393b" providerId="LiveId" clId="{AB2E3103-0E01-43F4-A058-7BDC311D1303}" dt="2023-09-07T11:43:23.284" v="3293" actId="20577"/>
          <ac:spMkLst>
            <pc:docMk/>
            <pc:sldMk cId="126466930" sldId="464"/>
            <ac:spMk id="2" creationId="{6240EFF4-0934-447C-9B4E-DF1977C5DAE6}"/>
          </ac:spMkLst>
        </pc:spChg>
      </pc:sldChg>
      <pc:sldChg chg="addSp modSp new">
        <pc:chgData name="Abraham Guidimti" userId="fb1d1b9aed97393b" providerId="LiveId" clId="{AB2E3103-0E01-43F4-A058-7BDC311D1303}" dt="2023-09-07T11:50:21.161" v="3360"/>
        <pc:sldMkLst>
          <pc:docMk/>
          <pc:sldMk cId="2434568621" sldId="465"/>
        </pc:sldMkLst>
        <pc:spChg chg="mod">
          <ac:chgData name="Abraham Guidimti" userId="fb1d1b9aed97393b" providerId="LiveId" clId="{AB2E3103-0E01-43F4-A058-7BDC311D1303}" dt="2023-09-07T11:50:21.161" v="3360"/>
          <ac:spMkLst>
            <pc:docMk/>
            <pc:sldMk cId="2434568621" sldId="465"/>
            <ac:spMk id="2" creationId="{0A35BD63-1357-4A57-82AD-3C74CCE4C90A}"/>
          </ac:spMkLst>
        </pc:spChg>
        <pc:picChg chg="add">
          <ac:chgData name="Abraham Guidimti" userId="fb1d1b9aed97393b" providerId="LiveId" clId="{AB2E3103-0E01-43F4-A058-7BDC311D1303}" dt="2023-09-07T11:49:52.992" v="3359"/>
          <ac:picMkLst>
            <pc:docMk/>
            <pc:sldMk cId="2434568621" sldId="465"/>
            <ac:picMk id="4" creationId="{4D365577-183B-4F42-A51D-B18C878B0430}"/>
          </ac:picMkLst>
        </pc:picChg>
      </pc:sldChg>
      <pc:sldChg chg="add ord">
        <pc:chgData name="Abraham Guidimti" userId="fb1d1b9aed97393b" providerId="LiveId" clId="{AB2E3103-0E01-43F4-A058-7BDC311D1303}" dt="2023-09-07T12:10:12.085" v="3395"/>
        <pc:sldMkLst>
          <pc:docMk/>
          <pc:sldMk cId="3584313517" sldId="466"/>
        </pc:sldMkLst>
      </pc:sldChg>
      <pc:sldMasterChg chg="del delSldLayout">
        <pc:chgData name="Abraham Guidimti" userId="fb1d1b9aed97393b" providerId="LiveId" clId="{AB2E3103-0E01-43F4-A058-7BDC311D1303}" dt="2023-09-07T11:51:36.204" v="3369" actId="2696"/>
        <pc:sldMasterMkLst>
          <pc:docMk/>
          <pc:sldMasterMk cId="178226561" sldId="2147483648"/>
        </pc:sldMasterMkLst>
        <pc:sldLayoutChg chg="del">
          <pc:chgData name="Abraham Guidimti" userId="fb1d1b9aed97393b" providerId="LiveId" clId="{AB2E3103-0E01-43F4-A058-7BDC311D1303}" dt="2023-09-07T11:51:36.204" v="3369" actId="2696"/>
          <pc:sldLayoutMkLst>
            <pc:docMk/>
            <pc:sldMasterMk cId="178226561" sldId="2147483648"/>
            <pc:sldLayoutMk cId="2343078503" sldId="2147483649"/>
          </pc:sldLayoutMkLst>
        </pc:sldLayoutChg>
        <pc:sldLayoutChg chg="del">
          <pc:chgData name="Abraham Guidimti" userId="fb1d1b9aed97393b" providerId="LiveId" clId="{AB2E3103-0E01-43F4-A058-7BDC311D1303}" dt="2023-09-07T11:51:36.204" v="3369" actId="2696"/>
          <pc:sldLayoutMkLst>
            <pc:docMk/>
            <pc:sldMasterMk cId="178226561" sldId="2147483648"/>
            <pc:sldLayoutMk cId="1972771642" sldId="2147483650"/>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FA829A-0123-4B72-93C1-A4C23E5E991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8B88346C-2B23-4EF3-B432-DE434A42D477}">
      <dgm:prSet phldrT="[Texte]"/>
      <dgm:spPr/>
      <dgm:t>
        <a:bodyPr/>
        <a:lstStyle/>
        <a:p>
          <a:r>
            <a:rPr lang="fr-FR" dirty="0" smtClean="0"/>
            <a:t>Plan de travail</a:t>
          </a:r>
          <a:endParaRPr lang="fr-FR" dirty="0"/>
        </a:p>
      </dgm:t>
    </dgm:pt>
    <dgm:pt modelId="{AE59054B-E286-4FB4-B47A-822C512EAEE5}" type="parTrans" cxnId="{1BEE00BF-572A-4BD3-9446-77F2E124B577}">
      <dgm:prSet/>
      <dgm:spPr/>
      <dgm:t>
        <a:bodyPr/>
        <a:lstStyle/>
        <a:p>
          <a:endParaRPr lang="fr-FR"/>
        </a:p>
      </dgm:t>
    </dgm:pt>
    <dgm:pt modelId="{9A15BF5F-6A05-4183-B000-5872212C1AE3}" type="sibTrans" cxnId="{1BEE00BF-572A-4BD3-9446-77F2E124B577}">
      <dgm:prSet/>
      <dgm:spPr/>
      <dgm:t>
        <a:bodyPr/>
        <a:lstStyle/>
        <a:p>
          <a:endParaRPr lang="fr-FR"/>
        </a:p>
      </dgm:t>
    </dgm:pt>
    <dgm:pt modelId="{E56DD82B-E00B-47FA-BD19-E1DC6E274325}">
      <dgm:prSet phldrT="[Texte]"/>
      <dgm:spPr/>
      <dgm:t>
        <a:bodyPr/>
        <a:lstStyle/>
        <a:p>
          <a:r>
            <a:rPr lang="fr-FR" dirty="0" smtClean="0"/>
            <a:t>Objectif</a:t>
          </a:r>
          <a:endParaRPr lang="fr-FR" dirty="0"/>
        </a:p>
      </dgm:t>
    </dgm:pt>
    <dgm:pt modelId="{A487DE77-F046-472D-93D8-9F454B035513}" type="parTrans" cxnId="{6234004B-E2B6-48F0-9568-4470ABCB8046}">
      <dgm:prSet/>
      <dgm:spPr/>
      <dgm:t>
        <a:bodyPr/>
        <a:lstStyle/>
        <a:p>
          <a:endParaRPr lang="fr-FR"/>
        </a:p>
      </dgm:t>
    </dgm:pt>
    <dgm:pt modelId="{F582E79A-CDCA-44A4-922A-0294399592D1}" type="sibTrans" cxnId="{6234004B-E2B6-48F0-9568-4470ABCB8046}">
      <dgm:prSet/>
      <dgm:spPr/>
      <dgm:t>
        <a:bodyPr/>
        <a:lstStyle/>
        <a:p>
          <a:endParaRPr lang="fr-FR"/>
        </a:p>
      </dgm:t>
    </dgm:pt>
    <dgm:pt modelId="{CF7EFA9A-24F3-407B-9052-4CBFE1824563}">
      <dgm:prSet phldrT="[Texte]"/>
      <dgm:spPr/>
      <dgm:t>
        <a:bodyPr/>
        <a:lstStyle/>
        <a:p>
          <a:r>
            <a:rPr lang="fr-FR" dirty="0" smtClean="0"/>
            <a:t>Activités</a:t>
          </a:r>
          <a:endParaRPr lang="fr-FR" dirty="0"/>
        </a:p>
      </dgm:t>
    </dgm:pt>
    <dgm:pt modelId="{0BB83D17-1A0B-49B0-B950-3A246408800C}" type="parTrans" cxnId="{84BC3247-4743-4A97-8A8A-83F397297E79}">
      <dgm:prSet/>
      <dgm:spPr/>
      <dgm:t>
        <a:bodyPr/>
        <a:lstStyle/>
        <a:p>
          <a:endParaRPr lang="fr-FR"/>
        </a:p>
      </dgm:t>
    </dgm:pt>
    <dgm:pt modelId="{90E628FE-C3DB-49A2-8C4B-31FEAD4F31B0}" type="sibTrans" cxnId="{84BC3247-4743-4A97-8A8A-83F397297E79}">
      <dgm:prSet/>
      <dgm:spPr/>
      <dgm:t>
        <a:bodyPr/>
        <a:lstStyle/>
        <a:p>
          <a:endParaRPr lang="fr-FR"/>
        </a:p>
      </dgm:t>
    </dgm:pt>
    <dgm:pt modelId="{D22C23A3-76EE-4B2F-92D9-86A9256164FF}">
      <dgm:prSet phldrT="[Texte]"/>
      <dgm:spPr/>
      <dgm:t>
        <a:bodyPr/>
        <a:lstStyle/>
        <a:p>
          <a:r>
            <a:rPr lang="fr-FR" dirty="0" smtClean="0"/>
            <a:t>GMP est encouragé à</a:t>
          </a:r>
          <a:endParaRPr lang="fr-FR" dirty="0"/>
        </a:p>
      </dgm:t>
    </dgm:pt>
    <dgm:pt modelId="{EC9FC24F-E8D5-4DC4-A68C-B54FD36939D0}" type="parTrans" cxnId="{814A56E9-878A-438D-BCF1-C663B85A143D}">
      <dgm:prSet/>
      <dgm:spPr/>
      <dgm:t>
        <a:bodyPr/>
        <a:lstStyle/>
        <a:p>
          <a:endParaRPr lang="fr-FR"/>
        </a:p>
      </dgm:t>
    </dgm:pt>
    <dgm:pt modelId="{E481B02C-3870-49D1-8446-FFCC71C26A69}" type="sibTrans" cxnId="{814A56E9-878A-438D-BCF1-C663B85A143D}">
      <dgm:prSet/>
      <dgm:spPr/>
      <dgm:t>
        <a:bodyPr/>
        <a:lstStyle/>
        <a:p>
          <a:endParaRPr lang="fr-FR"/>
        </a:p>
      </dgm:t>
    </dgm:pt>
    <dgm:pt modelId="{FE544F86-AEFF-4321-A9F3-3E9F165A5B22}">
      <dgm:prSet phldrT="[Texte]"/>
      <dgm:spPr/>
      <dgm:t>
        <a:bodyPr/>
        <a:lstStyle/>
        <a:p>
          <a:r>
            <a:rPr lang="fr-FR" dirty="0" smtClean="0"/>
            <a:t>Examiné si les activités de l’exercice N-1 contribuent à l’amélioration de la gouvernance dans le secteur extractif.</a:t>
          </a:r>
          <a:endParaRPr lang="fr-FR" dirty="0"/>
        </a:p>
      </dgm:t>
    </dgm:pt>
    <dgm:pt modelId="{2A3736B0-ECBE-4369-BC74-73972760EA1D}" type="parTrans" cxnId="{D6756ED6-FEA6-44B9-8A08-9A91A0CF4090}">
      <dgm:prSet/>
      <dgm:spPr/>
      <dgm:t>
        <a:bodyPr/>
        <a:lstStyle/>
        <a:p>
          <a:endParaRPr lang="fr-FR"/>
        </a:p>
      </dgm:t>
    </dgm:pt>
    <dgm:pt modelId="{FA1D5BEC-581F-4EF4-945D-3EE432FD657E}" type="sibTrans" cxnId="{D6756ED6-FEA6-44B9-8A08-9A91A0CF4090}">
      <dgm:prSet/>
      <dgm:spPr/>
      <dgm:t>
        <a:bodyPr/>
        <a:lstStyle/>
        <a:p>
          <a:endParaRPr lang="fr-FR"/>
        </a:p>
      </dgm:t>
    </dgm:pt>
    <dgm:pt modelId="{89C2898D-B337-4830-9FE6-C48299A08D4F}">
      <dgm:prSet phldrT="[Texte]" phldr="1"/>
      <dgm:spPr/>
      <dgm:t>
        <a:bodyPr/>
        <a:lstStyle/>
        <a:p>
          <a:endParaRPr lang="fr-FR"/>
        </a:p>
      </dgm:t>
    </dgm:pt>
    <dgm:pt modelId="{491D65D1-2F13-4E20-B800-BE8F22DE51CE}" type="parTrans" cxnId="{8A818DB4-2067-46BF-8DB4-F38B765D2D09}">
      <dgm:prSet/>
      <dgm:spPr/>
      <dgm:t>
        <a:bodyPr/>
        <a:lstStyle/>
        <a:p>
          <a:endParaRPr lang="fr-FR"/>
        </a:p>
      </dgm:t>
    </dgm:pt>
    <dgm:pt modelId="{6A9505BB-A46C-4A85-B55E-29C8633ED393}" type="sibTrans" cxnId="{8A818DB4-2067-46BF-8DB4-F38B765D2D09}">
      <dgm:prSet/>
      <dgm:spPr/>
      <dgm:t>
        <a:bodyPr/>
        <a:lstStyle/>
        <a:p>
          <a:endParaRPr lang="fr-FR"/>
        </a:p>
      </dgm:t>
    </dgm:pt>
    <dgm:pt modelId="{44486C79-0946-441D-A849-4BBE8857D4A6}">
      <dgm:prSet phldrT="[Texte]"/>
      <dgm:spPr/>
      <dgm:t>
        <a:bodyPr/>
        <a:lstStyle/>
        <a:p>
          <a:r>
            <a:rPr lang="fr-FR" dirty="0" smtClean="0"/>
            <a:t>GMP est encouragé à </a:t>
          </a:r>
          <a:endParaRPr lang="fr-FR" dirty="0"/>
        </a:p>
      </dgm:t>
    </dgm:pt>
    <dgm:pt modelId="{3CCD6AEA-B41C-4D23-8924-DB7CE26A2302}" type="parTrans" cxnId="{E5B6F2E9-EB4A-49E6-BC69-A86E3A9C5DE8}">
      <dgm:prSet/>
      <dgm:spPr/>
      <dgm:t>
        <a:bodyPr/>
        <a:lstStyle/>
        <a:p>
          <a:endParaRPr lang="fr-FR"/>
        </a:p>
      </dgm:t>
    </dgm:pt>
    <dgm:pt modelId="{37459E73-FB1C-4D5C-B511-598774853300}" type="sibTrans" cxnId="{E5B6F2E9-EB4A-49E6-BC69-A86E3A9C5DE8}">
      <dgm:prSet/>
      <dgm:spPr/>
      <dgm:t>
        <a:bodyPr/>
        <a:lstStyle/>
        <a:p>
          <a:endParaRPr lang="fr-FR"/>
        </a:p>
      </dgm:t>
    </dgm:pt>
    <dgm:pt modelId="{A38A6C84-3766-4FA4-8BE1-8730CDB5CD13}">
      <dgm:prSet phldrT="[Texte]"/>
      <dgm:spPr/>
      <dgm:t>
        <a:bodyPr/>
        <a:lstStyle/>
        <a:p>
          <a:r>
            <a:rPr lang="fr-FR" dirty="0" smtClean="0">
              <a:solidFill>
                <a:schemeClr val="tx1"/>
              </a:solidFill>
            </a:rPr>
            <a:t>examiné les cas de corruption publiquement connus dans le secteur </a:t>
          </a:r>
          <a:r>
            <a:rPr lang="fr-FR" dirty="0" smtClean="0">
              <a:solidFill>
                <a:schemeClr val="tx1"/>
              </a:solidFill>
            </a:rPr>
            <a:t>extractif. Documenter </a:t>
          </a:r>
          <a:r>
            <a:rPr lang="fr-FR" dirty="0" smtClean="0">
              <a:solidFill>
                <a:schemeClr val="tx1"/>
              </a:solidFill>
            </a:rPr>
            <a:t>ses discussions et  recommandations.</a:t>
          </a:r>
          <a:endParaRPr lang="fr-FR" dirty="0">
            <a:solidFill>
              <a:schemeClr val="tx1"/>
            </a:solidFill>
          </a:endParaRPr>
        </a:p>
      </dgm:t>
    </dgm:pt>
    <dgm:pt modelId="{D03B04C5-5BB3-4089-9D00-3CCD67431B35}" type="parTrans" cxnId="{DAE258D2-7BF5-4186-B48C-AC770A9E2847}">
      <dgm:prSet/>
      <dgm:spPr/>
      <dgm:t>
        <a:bodyPr/>
        <a:lstStyle/>
        <a:p>
          <a:endParaRPr lang="fr-FR"/>
        </a:p>
      </dgm:t>
    </dgm:pt>
    <dgm:pt modelId="{D7995AAD-F7B0-47A0-8715-FD31C82D02C2}" type="sibTrans" cxnId="{DAE258D2-7BF5-4186-B48C-AC770A9E2847}">
      <dgm:prSet/>
      <dgm:spPr/>
      <dgm:t>
        <a:bodyPr/>
        <a:lstStyle/>
        <a:p>
          <a:endParaRPr lang="fr-FR"/>
        </a:p>
      </dgm:t>
    </dgm:pt>
    <dgm:pt modelId="{EF8C69AE-4127-4E0E-8D3C-8AE41CCED376}">
      <dgm:prSet phldrT="[Texte]" phldr="1"/>
      <dgm:spPr/>
      <dgm:t>
        <a:bodyPr/>
        <a:lstStyle/>
        <a:p>
          <a:endParaRPr lang="fr-FR" dirty="0"/>
        </a:p>
      </dgm:t>
    </dgm:pt>
    <dgm:pt modelId="{DD5A62AA-7B28-4E3E-A9B3-27ECF321D71C}" type="parTrans" cxnId="{CAE40AC2-D7EB-410D-9FA7-038ED66B8036}">
      <dgm:prSet/>
      <dgm:spPr/>
      <dgm:t>
        <a:bodyPr/>
        <a:lstStyle/>
        <a:p>
          <a:endParaRPr lang="fr-FR"/>
        </a:p>
      </dgm:t>
    </dgm:pt>
    <dgm:pt modelId="{C386919E-8E56-4C50-8FC5-04439052088D}" type="sibTrans" cxnId="{CAE40AC2-D7EB-410D-9FA7-038ED66B8036}">
      <dgm:prSet/>
      <dgm:spPr/>
      <dgm:t>
        <a:bodyPr/>
        <a:lstStyle/>
        <a:p>
          <a:endParaRPr lang="fr-FR"/>
        </a:p>
      </dgm:t>
    </dgm:pt>
    <dgm:pt modelId="{E3B82AAE-BFC9-4102-8BC3-6F0560A08A62}">
      <dgm:prSet/>
      <dgm:spPr/>
      <dgm:t>
        <a:bodyPr/>
        <a:lstStyle/>
        <a:p>
          <a:r>
            <a:rPr lang="fr-FR" dirty="0" smtClean="0"/>
            <a:t>Activités avec PP</a:t>
          </a:r>
          <a:endParaRPr lang="fr-FR" dirty="0"/>
        </a:p>
      </dgm:t>
    </dgm:pt>
    <dgm:pt modelId="{EB3D2DF6-5962-4D57-9565-FC6B1692E4D3}" type="parTrans" cxnId="{F58EF0E2-6A13-4A1C-A178-508762864CC8}">
      <dgm:prSet/>
      <dgm:spPr/>
      <dgm:t>
        <a:bodyPr/>
        <a:lstStyle/>
        <a:p>
          <a:endParaRPr lang="fr-FR"/>
        </a:p>
      </dgm:t>
    </dgm:pt>
    <dgm:pt modelId="{36A2DEAF-0D32-43D2-B11D-CA18450B6BED}" type="sibTrans" cxnId="{F58EF0E2-6A13-4A1C-A178-508762864CC8}">
      <dgm:prSet/>
      <dgm:spPr/>
      <dgm:t>
        <a:bodyPr/>
        <a:lstStyle/>
        <a:p>
          <a:endParaRPr lang="fr-FR"/>
        </a:p>
      </dgm:t>
    </dgm:pt>
    <dgm:pt modelId="{4E982D90-06F7-4651-B2EE-752708860EA8}">
      <dgm:prSet/>
      <dgm:spPr/>
      <dgm:t>
        <a:bodyPr/>
        <a:lstStyle/>
        <a:p>
          <a:r>
            <a:rPr lang="fr-FR" dirty="0" smtClean="0"/>
            <a:t>Examen du PT</a:t>
          </a:r>
          <a:endParaRPr lang="fr-FR" dirty="0"/>
        </a:p>
      </dgm:t>
    </dgm:pt>
    <dgm:pt modelId="{BC8E2D1F-B699-4189-9348-5D75DB011713}" type="parTrans" cxnId="{467ACB13-E23A-45A2-A348-DBACBDD61D82}">
      <dgm:prSet/>
      <dgm:spPr/>
      <dgm:t>
        <a:bodyPr/>
        <a:lstStyle/>
        <a:p>
          <a:endParaRPr lang="fr-FR"/>
        </a:p>
      </dgm:t>
    </dgm:pt>
    <dgm:pt modelId="{7DBA977A-4335-4484-BAA5-F282D6981FCF}" type="sibTrans" cxnId="{467ACB13-E23A-45A2-A348-DBACBDD61D82}">
      <dgm:prSet/>
      <dgm:spPr/>
      <dgm:t>
        <a:bodyPr/>
        <a:lstStyle/>
        <a:p>
          <a:endParaRPr lang="fr-FR"/>
        </a:p>
      </dgm:t>
    </dgm:pt>
    <dgm:pt modelId="{F20A7080-8712-4289-8365-23CFA7640F3E}">
      <dgm:prSet phldrT="[Texte]"/>
      <dgm:spPr/>
      <dgm:t>
        <a:bodyPr/>
        <a:lstStyle/>
        <a:p>
          <a:r>
            <a:rPr lang="fr-FR" dirty="0" smtClean="0"/>
            <a:t>Exigences ITIE</a:t>
          </a:r>
          <a:endParaRPr lang="fr-FR" dirty="0"/>
        </a:p>
      </dgm:t>
    </dgm:pt>
    <dgm:pt modelId="{E7AF4144-2570-4971-BF70-F6FED28B0C66}" type="parTrans" cxnId="{6AB87737-EADC-4B31-86BA-36997B35B01F}">
      <dgm:prSet/>
      <dgm:spPr/>
      <dgm:t>
        <a:bodyPr/>
        <a:lstStyle/>
        <a:p>
          <a:endParaRPr lang="fr-FR"/>
        </a:p>
      </dgm:t>
    </dgm:pt>
    <dgm:pt modelId="{FE3E7CAF-BF1C-45ED-B7BC-6EA1409626CF}" type="sibTrans" cxnId="{6AB87737-EADC-4B31-86BA-36997B35B01F}">
      <dgm:prSet/>
      <dgm:spPr/>
      <dgm:t>
        <a:bodyPr/>
        <a:lstStyle/>
        <a:p>
          <a:endParaRPr lang="fr-FR"/>
        </a:p>
      </dgm:t>
    </dgm:pt>
    <dgm:pt modelId="{7D9C5F5D-0ED5-4A3C-A0E5-49831B71B199}">
      <dgm:prSet phldrT="[Texte]"/>
      <dgm:spPr/>
      <dgm:t>
        <a:bodyPr/>
        <a:lstStyle/>
        <a:p>
          <a:r>
            <a:rPr lang="fr-FR" dirty="0" smtClean="0"/>
            <a:t>Budget</a:t>
          </a:r>
          <a:endParaRPr lang="fr-FR" dirty="0"/>
        </a:p>
      </dgm:t>
    </dgm:pt>
    <dgm:pt modelId="{4A3C3F15-FCA2-4AEC-9A22-06C61EB6E9C3}" type="parTrans" cxnId="{8857FE43-204B-4D62-956F-D244E594C694}">
      <dgm:prSet/>
      <dgm:spPr/>
      <dgm:t>
        <a:bodyPr/>
        <a:lstStyle/>
        <a:p>
          <a:endParaRPr lang="fr-FR"/>
        </a:p>
      </dgm:t>
    </dgm:pt>
    <dgm:pt modelId="{A30573BA-1C9C-4382-9260-5327477289AF}" type="sibTrans" cxnId="{8857FE43-204B-4D62-956F-D244E594C694}">
      <dgm:prSet/>
      <dgm:spPr/>
      <dgm:t>
        <a:bodyPr/>
        <a:lstStyle/>
        <a:p>
          <a:endParaRPr lang="fr-FR"/>
        </a:p>
      </dgm:t>
    </dgm:pt>
    <dgm:pt modelId="{F1E0B3CD-1DE0-48D7-99A3-AEE864CE20D2}">
      <dgm:prSet/>
      <dgm:spPr/>
      <dgm:t>
        <a:bodyPr/>
        <a:lstStyle/>
        <a:p>
          <a:r>
            <a:rPr lang="fr-FR" dirty="0" smtClean="0"/>
            <a:t>Progrès, défis, </a:t>
          </a:r>
          <a:r>
            <a:rPr lang="fr-FR" dirty="0" smtClean="0"/>
            <a:t>obstacles, objectifs</a:t>
          </a:r>
          <a:r>
            <a:rPr lang="fr-FR" dirty="0" smtClean="0"/>
            <a:t>;</a:t>
          </a:r>
          <a:endParaRPr lang="fr-FR" dirty="0"/>
        </a:p>
      </dgm:t>
    </dgm:pt>
    <dgm:pt modelId="{AC0F583F-7990-48A7-8E28-F7AC4E45E6D2}" type="parTrans" cxnId="{BBE4585D-B3BD-4C04-93C4-F86300B1732F}">
      <dgm:prSet/>
      <dgm:spPr/>
      <dgm:t>
        <a:bodyPr/>
        <a:lstStyle/>
        <a:p>
          <a:endParaRPr lang="fr-FR"/>
        </a:p>
      </dgm:t>
    </dgm:pt>
    <dgm:pt modelId="{BB1ED8C4-E425-4D7D-A8EB-354BE84BEE5E}" type="sibTrans" cxnId="{BBE4585D-B3BD-4C04-93C4-F86300B1732F}">
      <dgm:prSet/>
      <dgm:spPr/>
      <dgm:t>
        <a:bodyPr/>
        <a:lstStyle/>
        <a:p>
          <a:endParaRPr lang="fr-FR"/>
        </a:p>
      </dgm:t>
    </dgm:pt>
    <dgm:pt modelId="{060200F4-917D-4658-B8FA-A9F77AD6A3F2}">
      <dgm:prSet/>
      <dgm:spPr/>
      <dgm:t>
        <a:bodyPr/>
        <a:lstStyle/>
        <a:p>
          <a:r>
            <a:rPr lang="fr-FR" dirty="0" smtClean="0"/>
            <a:t>Aperçu activités &amp;résultats;</a:t>
          </a:r>
          <a:endParaRPr lang="fr-FR" dirty="0"/>
        </a:p>
      </dgm:t>
    </dgm:pt>
    <dgm:pt modelId="{2DA8D90B-EAD5-41CC-B58E-31231D696A73}" type="parTrans" cxnId="{0798D6B1-9944-4E00-AE49-4D747E4F2B38}">
      <dgm:prSet/>
      <dgm:spPr/>
      <dgm:t>
        <a:bodyPr/>
        <a:lstStyle/>
        <a:p>
          <a:endParaRPr lang="fr-FR"/>
        </a:p>
      </dgm:t>
    </dgm:pt>
    <dgm:pt modelId="{7CA020E1-A655-4306-A6D0-779989481E65}" type="sibTrans" cxnId="{0798D6B1-9944-4E00-AE49-4D747E4F2B38}">
      <dgm:prSet/>
      <dgm:spPr/>
      <dgm:t>
        <a:bodyPr/>
        <a:lstStyle/>
        <a:p>
          <a:endParaRPr lang="fr-FR"/>
        </a:p>
      </dgm:t>
    </dgm:pt>
    <dgm:pt modelId="{8F26D2FA-AD3F-40AA-B1B7-33F82415C3CC}">
      <dgm:prSet/>
      <dgm:spPr/>
      <dgm:t>
        <a:bodyPr/>
        <a:lstStyle/>
        <a:p>
          <a:r>
            <a:rPr lang="fr-FR" dirty="0" smtClean="0"/>
            <a:t>Evaluation par les PP;</a:t>
          </a:r>
          <a:endParaRPr lang="fr-FR" dirty="0"/>
        </a:p>
      </dgm:t>
    </dgm:pt>
    <dgm:pt modelId="{78C58897-808E-4DB0-BBAF-4B48A200274B}" type="parTrans" cxnId="{49A002CB-7CB0-4C19-9A8C-6DB1EF316010}">
      <dgm:prSet/>
      <dgm:spPr/>
      <dgm:t>
        <a:bodyPr/>
        <a:lstStyle/>
        <a:p>
          <a:endParaRPr lang="fr-FR"/>
        </a:p>
      </dgm:t>
    </dgm:pt>
    <dgm:pt modelId="{A7BC7E7A-25D0-4549-BD19-7ECDD5B0523D}" type="sibTrans" cxnId="{49A002CB-7CB0-4C19-9A8C-6DB1EF316010}">
      <dgm:prSet/>
      <dgm:spPr/>
      <dgm:t>
        <a:bodyPr/>
        <a:lstStyle/>
        <a:p>
          <a:endParaRPr lang="fr-FR"/>
        </a:p>
      </dgm:t>
    </dgm:pt>
    <dgm:pt modelId="{AFD09F56-3BA8-4D9B-892F-2E2E3157B94A}">
      <dgm:prSet/>
      <dgm:spPr/>
      <dgm:t>
        <a:bodyPr/>
        <a:lstStyle/>
        <a:p>
          <a:r>
            <a:rPr lang="fr-FR" dirty="0" smtClean="0"/>
            <a:t>Documentation aspects genre &amp; inclusivité;</a:t>
          </a:r>
          <a:endParaRPr lang="fr-FR" dirty="0"/>
        </a:p>
      </dgm:t>
    </dgm:pt>
    <dgm:pt modelId="{6A8EC569-133A-4843-BE95-B1693C350EA6}" type="parTrans" cxnId="{F638F817-2C66-416D-BD21-3B1F3584C760}">
      <dgm:prSet/>
      <dgm:spPr/>
      <dgm:t>
        <a:bodyPr/>
        <a:lstStyle/>
        <a:p>
          <a:endParaRPr lang="fr-FR"/>
        </a:p>
      </dgm:t>
    </dgm:pt>
    <dgm:pt modelId="{F70D7062-72E9-41CB-B77D-CCA492004A90}" type="sibTrans" cxnId="{F638F817-2C66-416D-BD21-3B1F3584C760}">
      <dgm:prSet/>
      <dgm:spPr/>
      <dgm:t>
        <a:bodyPr/>
        <a:lstStyle/>
        <a:p>
          <a:endParaRPr lang="fr-FR"/>
        </a:p>
      </dgm:t>
    </dgm:pt>
    <dgm:pt modelId="{8A2D3BB2-C91B-4430-9FB2-420EE39E69A8}">
      <dgm:prSet/>
      <dgm:spPr/>
      <dgm:t>
        <a:bodyPr/>
        <a:lstStyle/>
        <a:p>
          <a:endParaRPr lang="fr-FR" dirty="0"/>
        </a:p>
      </dgm:t>
    </dgm:pt>
    <dgm:pt modelId="{5BDA00E2-968D-4B43-808C-0A7B247EBBF0}" type="parTrans" cxnId="{C1D0B6AC-D00E-41A7-B1A7-F58725ABB6F6}">
      <dgm:prSet/>
      <dgm:spPr/>
      <dgm:t>
        <a:bodyPr/>
        <a:lstStyle/>
        <a:p>
          <a:endParaRPr lang="fr-FR"/>
        </a:p>
      </dgm:t>
    </dgm:pt>
    <dgm:pt modelId="{C503EA28-C7ED-4A84-B39F-53D0E5808B33}" type="sibTrans" cxnId="{C1D0B6AC-D00E-41A7-B1A7-F58725ABB6F6}">
      <dgm:prSet/>
      <dgm:spPr/>
      <dgm:t>
        <a:bodyPr/>
        <a:lstStyle/>
        <a:p>
          <a:endParaRPr lang="fr-FR"/>
        </a:p>
      </dgm:t>
    </dgm:pt>
    <dgm:pt modelId="{59EA3739-BB65-4EE2-ABD6-97F7DB71D3AB}">
      <dgm:prSet/>
      <dgm:spPr/>
      <dgm:t>
        <a:bodyPr/>
        <a:lstStyle/>
        <a:p>
          <a:r>
            <a:rPr lang="fr-FR" dirty="0" smtClean="0"/>
            <a:t>Rapport sur les dépenses réelles;</a:t>
          </a:r>
          <a:endParaRPr lang="fr-FR" dirty="0"/>
        </a:p>
      </dgm:t>
    </dgm:pt>
    <dgm:pt modelId="{89EB1D44-FE92-4D84-A072-9365B642C407}" type="parTrans" cxnId="{EDC3CEA4-579F-47E6-9D3F-5F812FC54673}">
      <dgm:prSet/>
      <dgm:spPr/>
      <dgm:t>
        <a:bodyPr/>
        <a:lstStyle/>
        <a:p>
          <a:endParaRPr lang="fr-FR"/>
        </a:p>
      </dgm:t>
    </dgm:pt>
    <dgm:pt modelId="{C24F9A19-356D-4DD8-AD75-C2150D8D1C2A}" type="sibTrans" cxnId="{EDC3CEA4-579F-47E6-9D3F-5F812FC54673}">
      <dgm:prSet/>
      <dgm:spPr/>
      <dgm:t>
        <a:bodyPr/>
        <a:lstStyle/>
        <a:p>
          <a:endParaRPr lang="fr-FR"/>
        </a:p>
      </dgm:t>
    </dgm:pt>
    <dgm:pt modelId="{62540A4B-9E65-4365-A5D0-D9AA1D36F940}">
      <dgm:prSet/>
      <dgm:spPr/>
      <dgm:t>
        <a:bodyPr/>
        <a:lstStyle/>
        <a:p>
          <a:r>
            <a:rPr lang="fr-FR" dirty="0" smtClean="0"/>
            <a:t>Documentées et divulguées dans les formats accessibles</a:t>
          </a:r>
          <a:endParaRPr lang="fr-FR" dirty="0"/>
        </a:p>
      </dgm:t>
    </dgm:pt>
    <dgm:pt modelId="{C8E53E72-632E-4228-A7BA-9FEEBAECB472}" type="parTrans" cxnId="{96F572E1-D9BC-4ED5-A3F9-272D0C7107D4}">
      <dgm:prSet/>
      <dgm:spPr/>
      <dgm:t>
        <a:bodyPr/>
        <a:lstStyle/>
        <a:p>
          <a:endParaRPr lang="fr-FR"/>
        </a:p>
      </dgm:t>
    </dgm:pt>
    <dgm:pt modelId="{F899948B-40A7-4DFB-9B75-51E7CB5C3C47}" type="sibTrans" cxnId="{96F572E1-D9BC-4ED5-A3F9-272D0C7107D4}">
      <dgm:prSet/>
      <dgm:spPr/>
      <dgm:t>
        <a:bodyPr/>
        <a:lstStyle/>
        <a:p>
          <a:endParaRPr lang="fr-FR"/>
        </a:p>
      </dgm:t>
    </dgm:pt>
    <dgm:pt modelId="{1ADF4197-53A5-479E-B5CC-BDFC73C05AC1}" type="pres">
      <dgm:prSet presAssocID="{44FA829A-0123-4B72-93C1-A4C23E5E991F}" presName="Name0" presStyleCnt="0">
        <dgm:presLayoutVars>
          <dgm:dir/>
          <dgm:animLvl val="lvl"/>
          <dgm:resizeHandles val="exact"/>
        </dgm:presLayoutVars>
      </dgm:prSet>
      <dgm:spPr/>
      <dgm:t>
        <a:bodyPr/>
        <a:lstStyle/>
        <a:p>
          <a:endParaRPr lang="fr-FR"/>
        </a:p>
      </dgm:t>
    </dgm:pt>
    <dgm:pt modelId="{C9055323-FA98-4E3C-9B47-CA8353005E3A}" type="pres">
      <dgm:prSet presAssocID="{8B88346C-2B23-4EF3-B432-DE434A42D477}" presName="composite" presStyleCnt="0"/>
      <dgm:spPr/>
    </dgm:pt>
    <dgm:pt modelId="{5B596C60-CACB-4CDE-8A3D-8EE5938F6C3E}" type="pres">
      <dgm:prSet presAssocID="{8B88346C-2B23-4EF3-B432-DE434A42D477}" presName="parTx" presStyleLbl="alignNode1" presStyleIdx="0" presStyleCnt="5">
        <dgm:presLayoutVars>
          <dgm:chMax val="0"/>
          <dgm:chPref val="0"/>
          <dgm:bulletEnabled val="1"/>
        </dgm:presLayoutVars>
      </dgm:prSet>
      <dgm:spPr/>
      <dgm:t>
        <a:bodyPr/>
        <a:lstStyle/>
        <a:p>
          <a:endParaRPr lang="fr-FR"/>
        </a:p>
      </dgm:t>
    </dgm:pt>
    <dgm:pt modelId="{AB28A715-B182-4CE8-B508-559E8EA6A6D3}" type="pres">
      <dgm:prSet presAssocID="{8B88346C-2B23-4EF3-B432-DE434A42D477}" presName="desTx" presStyleLbl="alignAccFollowNode1" presStyleIdx="0" presStyleCnt="5">
        <dgm:presLayoutVars>
          <dgm:bulletEnabled val="1"/>
        </dgm:presLayoutVars>
      </dgm:prSet>
      <dgm:spPr/>
      <dgm:t>
        <a:bodyPr/>
        <a:lstStyle/>
        <a:p>
          <a:endParaRPr lang="fr-FR"/>
        </a:p>
      </dgm:t>
    </dgm:pt>
    <dgm:pt modelId="{F092F12F-92E8-45E2-8F17-6F57C1DD9FB8}" type="pres">
      <dgm:prSet presAssocID="{9A15BF5F-6A05-4183-B000-5872212C1AE3}" presName="space" presStyleCnt="0"/>
      <dgm:spPr/>
    </dgm:pt>
    <dgm:pt modelId="{E2505F17-6BAC-42A0-9394-EB70F9A0FC20}" type="pres">
      <dgm:prSet presAssocID="{4E982D90-06F7-4651-B2EE-752708860EA8}" presName="composite" presStyleCnt="0"/>
      <dgm:spPr/>
    </dgm:pt>
    <dgm:pt modelId="{8088D36F-0E63-4AAF-A87A-5FF8FCE7C331}" type="pres">
      <dgm:prSet presAssocID="{4E982D90-06F7-4651-B2EE-752708860EA8}" presName="parTx" presStyleLbl="alignNode1" presStyleIdx="1" presStyleCnt="5">
        <dgm:presLayoutVars>
          <dgm:chMax val="0"/>
          <dgm:chPref val="0"/>
          <dgm:bulletEnabled val="1"/>
        </dgm:presLayoutVars>
      </dgm:prSet>
      <dgm:spPr/>
      <dgm:t>
        <a:bodyPr/>
        <a:lstStyle/>
        <a:p>
          <a:endParaRPr lang="fr-FR"/>
        </a:p>
      </dgm:t>
    </dgm:pt>
    <dgm:pt modelId="{2AC3E3DC-6EDC-443A-82B8-EE7741A540BE}" type="pres">
      <dgm:prSet presAssocID="{4E982D90-06F7-4651-B2EE-752708860EA8}" presName="desTx" presStyleLbl="alignAccFollowNode1" presStyleIdx="1" presStyleCnt="5">
        <dgm:presLayoutVars>
          <dgm:bulletEnabled val="1"/>
        </dgm:presLayoutVars>
      </dgm:prSet>
      <dgm:spPr/>
      <dgm:t>
        <a:bodyPr/>
        <a:lstStyle/>
        <a:p>
          <a:endParaRPr lang="fr-FR"/>
        </a:p>
      </dgm:t>
    </dgm:pt>
    <dgm:pt modelId="{CB94AAF7-AC59-4B7C-B72D-84BE79431E05}" type="pres">
      <dgm:prSet presAssocID="{7DBA977A-4335-4484-BAA5-F282D6981FCF}" presName="space" presStyleCnt="0"/>
      <dgm:spPr/>
    </dgm:pt>
    <dgm:pt modelId="{58A3D327-C184-45AE-945B-6AF526859B9A}" type="pres">
      <dgm:prSet presAssocID="{E3B82AAE-BFC9-4102-8BC3-6F0560A08A62}" presName="composite" presStyleCnt="0"/>
      <dgm:spPr/>
    </dgm:pt>
    <dgm:pt modelId="{9DC01D25-1C5B-4CA7-B112-DDD2A772DEF7}" type="pres">
      <dgm:prSet presAssocID="{E3B82AAE-BFC9-4102-8BC3-6F0560A08A62}" presName="parTx" presStyleLbl="alignNode1" presStyleIdx="2" presStyleCnt="5">
        <dgm:presLayoutVars>
          <dgm:chMax val="0"/>
          <dgm:chPref val="0"/>
          <dgm:bulletEnabled val="1"/>
        </dgm:presLayoutVars>
      </dgm:prSet>
      <dgm:spPr/>
      <dgm:t>
        <a:bodyPr/>
        <a:lstStyle/>
        <a:p>
          <a:endParaRPr lang="fr-FR"/>
        </a:p>
      </dgm:t>
    </dgm:pt>
    <dgm:pt modelId="{DCE85355-2D57-4ACF-9947-8A467BC9068B}" type="pres">
      <dgm:prSet presAssocID="{E3B82AAE-BFC9-4102-8BC3-6F0560A08A62}" presName="desTx" presStyleLbl="alignAccFollowNode1" presStyleIdx="2" presStyleCnt="5">
        <dgm:presLayoutVars>
          <dgm:bulletEnabled val="1"/>
        </dgm:presLayoutVars>
      </dgm:prSet>
      <dgm:spPr/>
      <dgm:t>
        <a:bodyPr/>
        <a:lstStyle/>
        <a:p>
          <a:endParaRPr lang="fr-FR"/>
        </a:p>
      </dgm:t>
    </dgm:pt>
    <dgm:pt modelId="{9B1034DA-53CD-44D7-AE22-4D05E0514FB9}" type="pres">
      <dgm:prSet presAssocID="{36A2DEAF-0D32-43D2-B11D-CA18450B6BED}" presName="space" presStyleCnt="0"/>
      <dgm:spPr/>
    </dgm:pt>
    <dgm:pt modelId="{B11AE373-CC7C-4BB1-8701-4ED8187F254E}" type="pres">
      <dgm:prSet presAssocID="{D22C23A3-76EE-4B2F-92D9-86A9256164FF}" presName="composite" presStyleCnt="0"/>
      <dgm:spPr/>
    </dgm:pt>
    <dgm:pt modelId="{5E942E59-5CA8-4FF0-99EE-33882C6E6EC7}" type="pres">
      <dgm:prSet presAssocID="{D22C23A3-76EE-4B2F-92D9-86A9256164FF}" presName="parTx" presStyleLbl="alignNode1" presStyleIdx="3" presStyleCnt="5">
        <dgm:presLayoutVars>
          <dgm:chMax val="0"/>
          <dgm:chPref val="0"/>
          <dgm:bulletEnabled val="1"/>
        </dgm:presLayoutVars>
      </dgm:prSet>
      <dgm:spPr/>
      <dgm:t>
        <a:bodyPr/>
        <a:lstStyle/>
        <a:p>
          <a:endParaRPr lang="fr-FR"/>
        </a:p>
      </dgm:t>
    </dgm:pt>
    <dgm:pt modelId="{C347ED02-267B-4FB2-A672-BD05B9B8CECC}" type="pres">
      <dgm:prSet presAssocID="{D22C23A3-76EE-4B2F-92D9-86A9256164FF}" presName="desTx" presStyleLbl="alignAccFollowNode1" presStyleIdx="3" presStyleCnt="5">
        <dgm:presLayoutVars>
          <dgm:bulletEnabled val="1"/>
        </dgm:presLayoutVars>
      </dgm:prSet>
      <dgm:spPr/>
      <dgm:t>
        <a:bodyPr/>
        <a:lstStyle/>
        <a:p>
          <a:endParaRPr lang="fr-FR"/>
        </a:p>
      </dgm:t>
    </dgm:pt>
    <dgm:pt modelId="{61AEE269-44F3-4AA9-946A-949EC9B71EF7}" type="pres">
      <dgm:prSet presAssocID="{E481B02C-3870-49D1-8446-FFCC71C26A69}" presName="space" presStyleCnt="0"/>
      <dgm:spPr/>
    </dgm:pt>
    <dgm:pt modelId="{A999E0C2-4C5E-4DF3-B345-D74438130D77}" type="pres">
      <dgm:prSet presAssocID="{44486C79-0946-441D-A849-4BBE8857D4A6}" presName="composite" presStyleCnt="0"/>
      <dgm:spPr/>
    </dgm:pt>
    <dgm:pt modelId="{C7C5CA06-C5FA-41EF-AD6D-AA2C830283B1}" type="pres">
      <dgm:prSet presAssocID="{44486C79-0946-441D-A849-4BBE8857D4A6}" presName="parTx" presStyleLbl="alignNode1" presStyleIdx="4" presStyleCnt="5">
        <dgm:presLayoutVars>
          <dgm:chMax val="0"/>
          <dgm:chPref val="0"/>
          <dgm:bulletEnabled val="1"/>
        </dgm:presLayoutVars>
      </dgm:prSet>
      <dgm:spPr/>
      <dgm:t>
        <a:bodyPr/>
        <a:lstStyle/>
        <a:p>
          <a:endParaRPr lang="fr-FR"/>
        </a:p>
      </dgm:t>
    </dgm:pt>
    <dgm:pt modelId="{EF030ECD-9D88-40BA-BA87-68E9A453153E}" type="pres">
      <dgm:prSet presAssocID="{44486C79-0946-441D-A849-4BBE8857D4A6}" presName="desTx" presStyleLbl="alignAccFollowNode1" presStyleIdx="4" presStyleCnt="5">
        <dgm:presLayoutVars>
          <dgm:bulletEnabled val="1"/>
        </dgm:presLayoutVars>
      </dgm:prSet>
      <dgm:spPr/>
      <dgm:t>
        <a:bodyPr/>
        <a:lstStyle/>
        <a:p>
          <a:endParaRPr lang="fr-FR"/>
        </a:p>
      </dgm:t>
    </dgm:pt>
  </dgm:ptLst>
  <dgm:cxnLst>
    <dgm:cxn modelId="{BBE4585D-B3BD-4C04-93C4-F86300B1732F}" srcId="{4E982D90-06F7-4651-B2EE-752708860EA8}" destId="{F1E0B3CD-1DE0-48D7-99A3-AEE864CE20D2}" srcOrd="0" destOrd="0" parTransId="{AC0F583F-7990-48A7-8E28-F7AC4E45E6D2}" sibTransId="{BB1ED8C4-E425-4D7D-A8EB-354BE84BEE5E}"/>
    <dgm:cxn modelId="{84BC3247-4743-4A97-8A8A-83F397297E79}" srcId="{8B88346C-2B23-4EF3-B432-DE434A42D477}" destId="{CF7EFA9A-24F3-407B-9052-4CBFE1824563}" srcOrd="1" destOrd="0" parTransId="{0BB83D17-1A0B-49B0-B950-3A246408800C}" sibTransId="{90E628FE-C3DB-49A2-8C4B-31FEAD4F31B0}"/>
    <dgm:cxn modelId="{838B4FED-2B85-4F3E-B06C-4DEB3C14D709}" type="presOf" srcId="{8B88346C-2B23-4EF3-B432-DE434A42D477}" destId="{5B596C60-CACB-4CDE-8A3D-8EE5938F6C3E}" srcOrd="0" destOrd="0" presId="urn:microsoft.com/office/officeart/2005/8/layout/hList1"/>
    <dgm:cxn modelId="{A46A33C4-DA83-4DB8-BC1B-A7F8C1214257}" type="presOf" srcId="{44FA829A-0123-4B72-93C1-A4C23E5E991F}" destId="{1ADF4197-53A5-479E-B5CC-BDFC73C05AC1}" srcOrd="0" destOrd="0" presId="urn:microsoft.com/office/officeart/2005/8/layout/hList1"/>
    <dgm:cxn modelId="{C1D0B6AC-D00E-41A7-B1A7-F58725ABB6F6}" srcId="{4E982D90-06F7-4651-B2EE-752708860EA8}" destId="{8A2D3BB2-C91B-4430-9FB2-420EE39E69A8}" srcOrd="5" destOrd="0" parTransId="{5BDA00E2-968D-4B43-808C-0A7B247EBBF0}" sibTransId="{C503EA28-C7ED-4A84-B39F-53D0E5808B33}"/>
    <dgm:cxn modelId="{96F572E1-D9BC-4ED5-A3F9-272D0C7107D4}" srcId="{E3B82AAE-BFC9-4102-8BC3-6F0560A08A62}" destId="{62540A4B-9E65-4365-A5D0-D9AA1D36F940}" srcOrd="0" destOrd="0" parTransId="{C8E53E72-632E-4228-A7BA-9FEEBAECB472}" sibTransId="{F899948B-40A7-4DFB-9B75-51E7CB5C3C47}"/>
    <dgm:cxn modelId="{B11EE56F-C4FB-4648-A57A-E0EF68025457}" type="presOf" srcId="{060200F4-917D-4658-B8FA-A9F77AD6A3F2}" destId="{2AC3E3DC-6EDC-443A-82B8-EE7741A540BE}" srcOrd="0" destOrd="1" presId="urn:microsoft.com/office/officeart/2005/8/layout/hList1"/>
    <dgm:cxn modelId="{8A818DB4-2067-46BF-8DB4-F38B765D2D09}" srcId="{D22C23A3-76EE-4B2F-92D9-86A9256164FF}" destId="{89C2898D-B337-4830-9FE6-C48299A08D4F}" srcOrd="1" destOrd="0" parTransId="{491D65D1-2F13-4E20-B800-BE8F22DE51CE}" sibTransId="{6A9505BB-A46C-4A85-B55E-29C8633ED393}"/>
    <dgm:cxn modelId="{1E42D582-9115-4A21-9B3B-14C2B14F8E42}" type="presOf" srcId="{89C2898D-B337-4830-9FE6-C48299A08D4F}" destId="{C347ED02-267B-4FB2-A672-BD05B9B8CECC}" srcOrd="0" destOrd="1" presId="urn:microsoft.com/office/officeart/2005/8/layout/hList1"/>
    <dgm:cxn modelId="{8724F92A-5C7F-4DE5-BEDC-54DB2BD0604E}" type="presOf" srcId="{44486C79-0946-441D-A849-4BBE8857D4A6}" destId="{C7C5CA06-C5FA-41EF-AD6D-AA2C830283B1}" srcOrd="0" destOrd="0" presId="urn:microsoft.com/office/officeart/2005/8/layout/hList1"/>
    <dgm:cxn modelId="{6AB87737-EADC-4B31-86BA-36997B35B01F}" srcId="{8B88346C-2B23-4EF3-B432-DE434A42D477}" destId="{F20A7080-8712-4289-8365-23CFA7640F3E}" srcOrd="2" destOrd="0" parTransId="{E7AF4144-2570-4971-BF70-F6FED28B0C66}" sibTransId="{FE3E7CAF-BF1C-45ED-B7BC-6EA1409626CF}"/>
    <dgm:cxn modelId="{71448D2D-D882-4410-9E3C-205AE5892561}" type="presOf" srcId="{7D9C5F5D-0ED5-4A3C-A0E5-49831B71B199}" destId="{AB28A715-B182-4CE8-B508-559E8EA6A6D3}" srcOrd="0" destOrd="3" presId="urn:microsoft.com/office/officeart/2005/8/layout/hList1"/>
    <dgm:cxn modelId="{0798D6B1-9944-4E00-AE49-4D747E4F2B38}" srcId="{4E982D90-06F7-4651-B2EE-752708860EA8}" destId="{060200F4-917D-4658-B8FA-A9F77AD6A3F2}" srcOrd="1" destOrd="0" parTransId="{2DA8D90B-EAD5-41CC-B58E-31231D696A73}" sibTransId="{7CA020E1-A655-4306-A6D0-779989481E65}"/>
    <dgm:cxn modelId="{6234004B-E2B6-48F0-9568-4470ABCB8046}" srcId="{8B88346C-2B23-4EF3-B432-DE434A42D477}" destId="{E56DD82B-E00B-47FA-BD19-E1DC6E274325}" srcOrd="0" destOrd="0" parTransId="{A487DE77-F046-472D-93D8-9F454B035513}" sibTransId="{F582E79A-CDCA-44A4-922A-0294399592D1}"/>
    <dgm:cxn modelId="{A940E6E8-D7A9-437F-8425-2B00ADEF1FC1}" type="presOf" srcId="{AFD09F56-3BA8-4D9B-892F-2E2E3157B94A}" destId="{2AC3E3DC-6EDC-443A-82B8-EE7741A540BE}" srcOrd="0" destOrd="3" presId="urn:microsoft.com/office/officeart/2005/8/layout/hList1"/>
    <dgm:cxn modelId="{D1A73330-DF5A-4BD3-8D30-97784B218409}" type="presOf" srcId="{D22C23A3-76EE-4B2F-92D9-86A9256164FF}" destId="{5E942E59-5CA8-4FF0-99EE-33882C6E6EC7}" srcOrd="0" destOrd="0" presId="urn:microsoft.com/office/officeart/2005/8/layout/hList1"/>
    <dgm:cxn modelId="{D9E44108-BFFE-40A8-8A32-4F9ED3432F3C}" type="presOf" srcId="{F20A7080-8712-4289-8365-23CFA7640F3E}" destId="{AB28A715-B182-4CE8-B508-559E8EA6A6D3}" srcOrd="0" destOrd="2" presId="urn:microsoft.com/office/officeart/2005/8/layout/hList1"/>
    <dgm:cxn modelId="{D6756ED6-FEA6-44B9-8A08-9A91A0CF4090}" srcId="{D22C23A3-76EE-4B2F-92D9-86A9256164FF}" destId="{FE544F86-AEFF-4321-A9F3-3E9F165A5B22}" srcOrd="0" destOrd="0" parTransId="{2A3736B0-ECBE-4369-BC74-73972760EA1D}" sibTransId="{FA1D5BEC-581F-4EF4-945D-3EE432FD657E}"/>
    <dgm:cxn modelId="{CAE40AC2-D7EB-410D-9FA7-038ED66B8036}" srcId="{44486C79-0946-441D-A849-4BBE8857D4A6}" destId="{EF8C69AE-4127-4E0E-8D3C-8AE41CCED376}" srcOrd="1" destOrd="0" parTransId="{DD5A62AA-7B28-4E3E-A9B3-27ECF321D71C}" sibTransId="{C386919E-8E56-4C50-8FC5-04439052088D}"/>
    <dgm:cxn modelId="{49A002CB-7CB0-4C19-9A8C-6DB1EF316010}" srcId="{4E982D90-06F7-4651-B2EE-752708860EA8}" destId="{8F26D2FA-AD3F-40AA-B1B7-33F82415C3CC}" srcOrd="2" destOrd="0" parTransId="{78C58897-808E-4DB0-BBAF-4B48A200274B}" sibTransId="{A7BC7E7A-25D0-4549-BD19-7ECDD5B0523D}"/>
    <dgm:cxn modelId="{03D23D9D-F0DC-44F8-9806-4E06A2B0083E}" type="presOf" srcId="{E3B82AAE-BFC9-4102-8BC3-6F0560A08A62}" destId="{9DC01D25-1C5B-4CA7-B112-DDD2A772DEF7}" srcOrd="0" destOrd="0" presId="urn:microsoft.com/office/officeart/2005/8/layout/hList1"/>
    <dgm:cxn modelId="{467ACB13-E23A-45A2-A348-DBACBDD61D82}" srcId="{44FA829A-0123-4B72-93C1-A4C23E5E991F}" destId="{4E982D90-06F7-4651-B2EE-752708860EA8}" srcOrd="1" destOrd="0" parTransId="{BC8E2D1F-B699-4189-9348-5D75DB011713}" sibTransId="{7DBA977A-4335-4484-BAA5-F282D6981FCF}"/>
    <dgm:cxn modelId="{8857FE43-204B-4D62-956F-D244E594C694}" srcId="{8B88346C-2B23-4EF3-B432-DE434A42D477}" destId="{7D9C5F5D-0ED5-4A3C-A0E5-49831B71B199}" srcOrd="3" destOrd="0" parTransId="{4A3C3F15-FCA2-4AEC-9A22-06C61EB6E9C3}" sibTransId="{A30573BA-1C9C-4382-9260-5327477289AF}"/>
    <dgm:cxn modelId="{5FE0ED45-4D5C-4B78-9C24-6169F03533A8}" type="presOf" srcId="{EF8C69AE-4127-4E0E-8D3C-8AE41CCED376}" destId="{EF030ECD-9D88-40BA-BA87-68E9A453153E}" srcOrd="0" destOrd="1" presId="urn:microsoft.com/office/officeart/2005/8/layout/hList1"/>
    <dgm:cxn modelId="{E5B6F2E9-EB4A-49E6-BC69-A86E3A9C5DE8}" srcId="{44FA829A-0123-4B72-93C1-A4C23E5E991F}" destId="{44486C79-0946-441D-A849-4BBE8857D4A6}" srcOrd="4" destOrd="0" parTransId="{3CCD6AEA-B41C-4D23-8924-DB7CE26A2302}" sibTransId="{37459E73-FB1C-4D5C-B511-598774853300}"/>
    <dgm:cxn modelId="{818D9D0E-F664-41CE-B3F0-2F09BB3DB02E}" type="presOf" srcId="{8F26D2FA-AD3F-40AA-B1B7-33F82415C3CC}" destId="{2AC3E3DC-6EDC-443A-82B8-EE7741A540BE}" srcOrd="0" destOrd="2" presId="urn:microsoft.com/office/officeart/2005/8/layout/hList1"/>
    <dgm:cxn modelId="{27C47382-A30E-47F5-912C-D4D29E611A1B}" type="presOf" srcId="{4E982D90-06F7-4651-B2EE-752708860EA8}" destId="{8088D36F-0E63-4AAF-A87A-5FF8FCE7C331}" srcOrd="0" destOrd="0" presId="urn:microsoft.com/office/officeart/2005/8/layout/hList1"/>
    <dgm:cxn modelId="{4536A23E-F764-4D08-9697-031B517F6D88}" type="presOf" srcId="{8A2D3BB2-C91B-4430-9FB2-420EE39E69A8}" destId="{2AC3E3DC-6EDC-443A-82B8-EE7741A540BE}" srcOrd="0" destOrd="5" presId="urn:microsoft.com/office/officeart/2005/8/layout/hList1"/>
    <dgm:cxn modelId="{DD4E567C-2167-4170-84FF-20ABF4EABD40}" type="presOf" srcId="{F1E0B3CD-1DE0-48D7-99A3-AEE864CE20D2}" destId="{2AC3E3DC-6EDC-443A-82B8-EE7741A540BE}" srcOrd="0" destOrd="0" presId="urn:microsoft.com/office/officeart/2005/8/layout/hList1"/>
    <dgm:cxn modelId="{F58EF0E2-6A13-4A1C-A178-508762864CC8}" srcId="{44FA829A-0123-4B72-93C1-A4C23E5E991F}" destId="{E3B82AAE-BFC9-4102-8BC3-6F0560A08A62}" srcOrd="2" destOrd="0" parTransId="{EB3D2DF6-5962-4D57-9565-FC6B1692E4D3}" sibTransId="{36A2DEAF-0D32-43D2-B11D-CA18450B6BED}"/>
    <dgm:cxn modelId="{CFBCDFB8-5EBD-46DE-A4F3-C07A4C42833E}" type="presOf" srcId="{A38A6C84-3766-4FA4-8BE1-8730CDB5CD13}" destId="{EF030ECD-9D88-40BA-BA87-68E9A453153E}" srcOrd="0" destOrd="0" presId="urn:microsoft.com/office/officeart/2005/8/layout/hList1"/>
    <dgm:cxn modelId="{1BEE00BF-572A-4BD3-9446-77F2E124B577}" srcId="{44FA829A-0123-4B72-93C1-A4C23E5E991F}" destId="{8B88346C-2B23-4EF3-B432-DE434A42D477}" srcOrd="0" destOrd="0" parTransId="{AE59054B-E286-4FB4-B47A-822C512EAEE5}" sibTransId="{9A15BF5F-6A05-4183-B000-5872212C1AE3}"/>
    <dgm:cxn modelId="{F638F817-2C66-416D-BD21-3B1F3584C760}" srcId="{4E982D90-06F7-4651-B2EE-752708860EA8}" destId="{AFD09F56-3BA8-4D9B-892F-2E2E3157B94A}" srcOrd="3" destOrd="0" parTransId="{6A8EC569-133A-4843-BE95-B1693C350EA6}" sibTransId="{F70D7062-72E9-41CB-B77D-CCA492004A90}"/>
    <dgm:cxn modelId="{814A56E9-878A-438D-BCF1-C663B85A143D}" srcId="{44FA829A-0123-4B72-93C1-A4C23E5E991F}" destId="{D22C23A3-76EE-4B2F-92D9-86A9256164FF}" srcOrd="3" destOrd="0" parTransId="{EC9FC24F-E8D5-4DC4-A68C-B54FD36939D0}" sibTransId="{E481B02C-3870-49D1-8446-FFCC71C26A69}"/>
    <dgm:cxn modelId="{DAE258D2-7BF5-4186-B48C-AC770A9E2847}" srcId="{44486C79-0946-441D-A849-4BBE8857D4A6}" destId="{A38A6C84-3766-4FA4-8BE1-8730CDB5CD13}" srcOrd="0" destOrd="0" parTransId="{D03B04C5-5BB3-4089-9D00-3CCD67431B35}" sibTransId="{D7995AAD-F7B0-47A0-8715-FD31C82D02C2}"/>
    <dgm:cxn modelId="{FE8FEF72-1F06-48D6-8284-CB9092530691}" type="presOf" srcId="{E56DD82B-E00B-47FA-BD19-E1DC6E274325}" destId="{AB28A715-B182-4CE8-B508-559E8EA6A6D3}" srcOrd="0" destOrd="0" presId="urn:microsoft.com/office/officeart/2005/8/layout/hList1"/>
    <dgm:cxn modelId="{EDC3CEA4-579F-47E6-9D3F-5F812FC54673}" srcId="{4E982D90-06F7-4651-B2EE-752708860EA8}" destId="{59EA3739-BB65-4EE2-ABD6-97F7DB71D3AB}" srcOrd="4" destOrd="0" parTransId="{89EB1D44-FE92-4D84-A072-9365B642C407}" sibTransId="{C24F9A19-356D-4DD8-AD75-C2150D8D1C2A}"/>
    <dgm:cxn modelId="{7F31E6C7-530C-4D80-B80E-43D580E1B80F}" type="presOf" srcId="{62540A4B-9E65-4365-A5D0-D9AA1D36F940}" destId="{DCE85355-2D57-4ACF-9947-8A467BC9068B}" srcOrd="0" destOrd="0" presId="urn:microsoft.com/office/officeart/2005/8/layout/hList1"/>
    <dgm:cxn modelId="{9F30B5A9-35C5-4E97-8774-1870B239B106}" type="presOf" srcId="{FE544F86-AEFF-4321-A9F3-3E9F165A5B22}" destId="{C347ED02-267B-4FB2-A672-BD05B9B8CECC}" srcOrd="0" destOrd="0" presId="urn:microsoft.com/office/officeart/2005/8/layout/hList1"/>
    <dgm:cxn modelId="{0D874085-C185-488C-A4E1-21B1EE36E0BF}" type="presOf" srcId="{CF7EFA9A-24F3-407B-9052-4CBFE1824563}" destId="{AB28A715-B182-4CE8-B508-559E8EA6A6D3}" srcOrd="0" destOrd="1" presId="urn:microsoft.com/office/officeart/2005/8/layout/hList1"/>
    <dgm:cxn modelId="{570DEF2C-5617-4792-9818-2DC8343907AE}" type="presOf" srcId="{59EA3739-BB65-4EE2-ABD6-97F7DB71D3AB}" destId="{2AC3E3DC-6EDC-443A-82B8-EE7741A540BE}" srcOrd="0" destOrd="4" presId="urn:microsoft.com/office/officeart/2005/8/layout/hList1"/>
    <dgm:cxn modelId="{4247B2F5-CB5D-465D-9D1E-65ADBD9AE4DF}" type="presParOf" srcId="{1ADF4197-53A5-479E-B5CC-BDFC73C05AC1}" destId="{C9055323-FA98-4E3C-9B47-CA8353005E3A}" srcOrd="0" destOrd="0" presId="urn:microsoft.com/office/officeart/2005/8/layout/hList1"/>
    <dgm:cxn modelId="{1A682806-4AFA-4B36-8245-172DDA4C456B}" type="presParOf" srcId="{C9055323-FA98-4E3C-9B47-CA8353005E3A}" destId="{5B596C60-CACB-4CDE-8A3D-8EE5938F6C3E}" srcOrd="0" destOrd="0" presId="urn:microsoft.com/office/officeart/2005/8/layout/hList1"/>
    <dgm:cxn modelId="{3F1409EF-0422-40BA-8963-3BB8A6F95991}" type="presParOf" srcId="{C9055323-FA98-4E3C-9B47-CA8353005E3A}" destId="{AB28A715-B182-4CE8-B508-559E8EA6A6D3}" srcOrd="1" destOrd="0" presId="urn:microsoft.com/office/officeart/2005/8/layout/hList1"/>
    <dgm:cxn modelId="{A92E000F-7AAF-44F4-99BB-85F5443FD10B}" type="presParOf" srcId="{1ADF4197-53A5-479E-B5CC-BDFC73C05AC1}" destId="{F092F12F-92E8-45E2-8F17-6F57C1DD9FB8}" srcOrd="1" destOrd="0" presId="urn:microsoft.com/office/officeart/2005/8/layout/hList1"/>
    <dgm:cxn modelId="{916D5FF3-D6B9-4378-8FCC-6A8F4693E845}" type="presParOf" srcId="{1ADF4197-53A5-479E-B5CC-BDFC73C05AC1}" destId="{E2505F17-6BAC-42A0-9394-EB70F9A0FC20}" srcOrd="2" destOrd="0" presId="urn:microsoft.com/office/officeart/2005/8/layout/hList1"/>
    <dgm:cxn modelId="{B2BA4F1A-3605-4A8C-A004-DEF35257DFDD}" type="presParOf" srcId="{E2505F17-6BAC-42A0-9394-EB70F9A0FC20}" destId="{8088D36F-0E63-4AAF-A87A-5FF8FCE7C331}" srcOrd="0" destOrd="0" presId="urn:microsoft.com/office/officeart/2005/8/layout/hList1"/>
    <dgm:cxn modelId="{B2A1BC9C-C3D6-4EB7-8C6D-02B04F4604CD}" type="presParOf" srcId="{E2505F17-6BAC-42A0-9394-EB70F9A0FC20}" destId="{2AC3E3DC-6EDC-443A-82B8-EE7741A540BE}" srcOrd="1" destOrd="0" presId="urn:microsoft.com/office/officeart/2005/8/layout/hList1"/>
    <dgm:cxn modelId="{3AE6778F-B2A5-47D0-B7B4-7EAB465F2917}" type="presParOf" srcId="{1ADF4197-53A5-479E-B5CC-BDFC73C05AC1}" destId="{CB94AAF7-AC59-4B7C-B72D-84BE79431E05}" srcOrd="3" destOrd="0" presId="urn:microsoft.com/office/officeart/2005/8/layout/hList1"/>
    <dgm:cxn modelId="{9C7765A3-81B7-4BDF-BA9D-88BD08BB162A}" type="presParOf" srcId="{1ADF4197-53A5-479E-B5CC-BDFC73C05AC1}" destId="{58A3D327-C184-45AE-945B-6AF526859B9A}" srcOrd="4" destOrd="0" presId="urn:microsoft.com/office/officeart/2005/8/layout/hList1"/>
    <dgm:cxn modelId="{20076EF6-9A55-41C6-BF63-E0190379E63A}" type="presParOf" srcId="{58A3D327-C184-45AE-945B-6AF526859B9A}" destId="{9DC01D25-1C5B-4CA7-B112-DDD2A772DEF7}" srcOrd="0" destOrd="0" presId="urn:microsoft.com/office/officeart/2005/8/layout/hList1"/>
    <dgm:cxn modelId="{EC575611-261F-481C-850C-B10D6962BCA2}" type="presParOf" srcId="{58A3D327-C184-45AE-945B-6AF526859B9A}" destId="{DCE85355-2D57-4ACF-9947-8A467BC9068B}" srcOrd="1" destOrd="0" presId="urn:microsoft.com/office/officeart/2005/8/layout/hList1"/>
    <dgm:cxn modelId="{797196A7-2017-4638-8A95-AC54DBA6912F}" type="presParOf" srcId="{1ADF4197-53A5-479E-B5CC-BDFC73C05AC1}" destId="{9B1034DA-53CD-44D7-AE22-4D05E0514FB9}" srcOrd="5" destOrd="0" presId="urn:microsoft.com/office/officeart/2005/8/layout/hList1"/>
    <dgm:cxn modelId="{4C7E1450-9A83-4422-A506-EBD96E4CD22A}" type="presParOf" srcId="{1ADF4197-53A5-479E-B5CC-BDFC73C05AC1}" destId="{B11AE373-CC7C-4BB1-8701-4ED8187F254E}" srcOrd="6" destOrd="0" presId="urn:microsoft.com/office/officeart/2005/8/layout/hList1"/>
    <dgm:cxn modelId="{846EC50D-E20E-4D73-B7DB-29CA36319C96}" type="presParOf" srcId="{B11AE373-CC7C-4BB1-8701-4ED8187F254E}" destId="{5E942E59-5CA8-4FF0-99EE-33882C6E6EC7}" srcOrd="0" destOrd="0" presId="urn:microsoft.com/office/officeart/2005/8/layout/hList1"/>
    <dgm:cxn modelId="{205F82CB-EC2B-4E8C-8968-EBF51870E729}" type="presParOf" srcId="{B11AE373-CC7C-4BB1-8701-4ED8187F254E}" destId="{C347ED02-267B-4FB2-A672-BD05B9B8CECC}" srcOrd="1" destOrd="0" presId="urn:microsoft.com/office/officeart/2005/8/layout/hList1"/>
    <dgm:cxn modelId="{DBF6EC82-6735-4607-9F4B-E7902FA3C4D7}" type="presParOf" srcId="{1ADF4197-53A5-479E-B5CC-BDFC73C05AC1}" destId="{61AEE269-44F3-4AA9-946A-949EC9B71EF7}" srcOrd="7" destOrd="0" presId="urn:microsoft.com/office/officeart/2005/8/layout/hList1"/>
    <dgm:cxn modelId="{EB8BC8A2-49A1-4F45-9DD5-3C91CAAB9AC2}" type="presParOf" srcId="{1ADF4197-53A5-479E-B5CC-BDFC73C05AC1}" destId="{A999E0C2-4C5E-4DF3-B345-D74438130D77}" srcOrd="8" destOrd="0" presId="urn:microsoft.com/office/officeart/2005/8/layout/hList1"/>
    <dgm:cxn modelId="{B85E49F6-502C-4F03-AF0E-09EA7F594F6E}" type="presParOf" srcId="{A999E0C2-4C5E-4DF3-B345-D74438130D77}" destId="{C7C5CA06-C5FA-41EF-AD6D-AA2C830283B1}" srcOrd="0" destOrd="0" presId="urn:microsoft.com/office/officeart/2005/8/layout/hList1"/>
    <dgm:cxn modelId="{30D7DF40-1DBE-4B07-B14C-8A2DD2A61792}" type="presParOf" srcId="{A999E0C2-4C5E-4DF3-B345-D74438130D77}" destId="{EF030ECD-9D88-40BA-BA87-68E9A453153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FA829A-0123-4B72-93C1-A4C23E5E991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8B88346C-2B23-4EF3-B432-DE434A42D477}">
      <dgm:prSet phldrT="[Texte]"/>
      <dgm:spPr/>
      <dgm:t>
        <a:bodyPr/>
        <a:lstStyle/>
        <a:p>
          <a:r>
            <a:rPr lang="fr-FR" dirty="0" smtClean="0"/>
            <a:t>Organiser &amp; préparer</a:t>
          </a:r>
          <a:endParaRPr lang="fr-FR" dirty="0"/>
        </a:p>
      </dgm:t>
    </dgm:pt>
    <dgm:pt modelId="{AE59054B-E286-4FB4-B47A-822C512EAEE5}" type="parTrans" cxnId="{1BEE00BF-572A-4BD3-9446-77F2E124B577}">
      <dgm:prSet/>
      <dgm:spPr/>
      <dgm:t>
        <a:bodyPr/>
        <a:lstStyle/>
        <a:p>
          <a:endParaRPr lang="fr-FR"/>
        </a:p>
      </dgm:t>
    </dgm:pt>
    <dgm:pt modelId="{9A15BF5F-6A05-4183-B000-5872212C1AE3}" type="sibTrans" cxnId="{1BEE00BF-572A-4BD3-9446-77F2E124B577}">
      <dgm:prSet/>
      <dgm:spPr/>
      <dgm:t>
        <a:bodyPr/>
        <a:lstStyle/>
        <a:p>
          <a:endParaRPr lang="fr-FR"/>
        </a:p>
      </dgm:t>
    </dgm:pt>
    <dgm:pt modelId="{E56DD82B-E00B-47FA-BD19-E1DC6E274325}">
      <dgm:prSet phldrT="[Texte]"/>
      <dgm:spPr/>
      <dgm:t>
        <a:bodyPr/>
        <a:lstStyle/>
        <a:p>
          <a:r>
            <a:rPr lang="fr-FR" dirty="0" smtClean="0"/>
            <a:t>Responsabilité du PT;</a:t>
          </a:r>
          <a:endParaRPr lang="fr-FR" dirty="0"/>
        </a:p>
      </dgm:t>
    </dgm:pt>
    <dgm:pt modelId="{A487DE77-F046-472D-93D8-9F454B035513}" type="parTrans" cxnId="{6234004B-E2B6-48F0-9568-4470ABCB8046}">
      <dgm:prSet/>
      <dgm:spPr/>
      <dgm:t>
        <a:bodyPr/>
        <a:lstStyle/>
        <a:p>
          <a:endParaRPr lang="fr-FR"/>
        </a:p>
      </dgm:t>
    </dgm:pt>
    <dgm:pt modelId="{F582E79A-CDCA-44A4-922A-0294399592D1}" type="sibTrans" cxnId="{6234004B-E2B6-48F0-9568-4470ABCB8046}">
      <dgm:prSet/>
      <dgm:spPr/>
      <dgm:t>
        <a:bodyPr/>
        <a:lstStyle/>
        <a:p>
          <a:endParaRPr lang="fr-FR"/>
        </a:p>
      </dgm:t>
    </dgm:pt>
    <dgm:pt modelId="{CF7EFA9A-24F3-407B-9052-4CBFE1824563}">
      <dgm:prSet phldrT="[Texte]"/>
      <dgm:spPr/>
      <dgm:t>
        <a:bodyPr/>
        <a:lstStyle/>
        <a:p>
          <a:r>
            <a:rPr lang="fr-FR" dirty="0" smtClean="0"/>
            <a:t>Temps &amp; ressources;</a:t>
          </a:r>
          <a:endParaRPr lang="fr-FR" dirty="0"/>
        </a:p>
      </dgm:t>
    </dgm:pt>
    <dgm:pt modelId="{0BB83D17-1A0B-49B0-B950-3A246408800C}" type="parTrans" cxnId="{84BC3247-4743-4A97-8A8A-83F397297E79}">
      <dgm:prSet/>
      <dgm:spPr/>
      <dgm:t>
        <a:bodyPr/>
        <a:lstStyle/>
        <a:p>
          <a:endParaRPr lang="fr-FR"/>
        </a:p>
      </dgm:t>
    </dgm:pt>
    <dgm:pt modelId="{90E628FE-C3DB-49A2-8C4B-31FEAD4F31B0}" type="sibTrans" cxnId="{84BC3247-4743-4A97-8A8A-83F397297E79}">
      <dgm:prSet/>
      <dgm:spPr/>
      <dgm:t>
        <a:bodyPr/>
        <a:lstStyle/>
        <a:p>
          <a:endParaRPr lang="fr-FR"/>
        </a:p>
      </dgm:t>
    </dgm:pt>
    <dgm:pt modelId="{D22C23A3-76EE-4B2F-92D9-86A9256164FF}">
      <dgm:prSet phldrT="[Texte]"/>
      <dgm:spPr/>
      <dgm:t>
        <a:bodyPr/>
        <a:lstStyle/>
        <a:p>
          <a:r>
            <a:rPr lang="fr-FR" dirty="0" smtClean="0"/>
            <a:t>Avaliser et diffuser le  plan de travail</a:t>
          </a:r>
          <a:endParaRPr lang="fr-FR" dirty="0"/>
        </a:p>
      </dgm:t>
    </dgm:pt>
    <dgm:pt modelId="{EC9FC24F-E8D5-4DC4-A68C-B54FD36939D0}" type="parTrans" cxnId="{814A56E9-878A-438D-BCF1-C663B85A143D}">
      <dgm:prSet/>
      <dgm:spPr/>
      <dgm:t>
        <a:bodyPr/>
        <a:lstStyle/>
        <a:p>
          <a:endParaRPr lang="fr-FR"/>
        </a:p>
      </dgm:t>
    </dgm:pt>
    <dgm:pt modelId="{E481B02C-3870-49D1-8446-FFCC71C26A69}" type="sibTrans" cxnId="{814A56E9-878A-438D-BCF1-C663B85A143D}">
      <dgm:prSet/>
      <dgm:spPr/>
      <dgm:t>
        <a:bodyPr/>
        <a:lstStyle/>
        <a:p>
          <a:endParaRPr lang="fr-FR"/>
        </a:p>
      </dgm:t>
    </dgm:pt>
    <dgm:pt modelId="{FE544F86-AEFF-4321-A9F3-3E9F165A5B22}">
      <dgm:prSet phldrT="[Texte]"/>
      <dgm:spPr/>
      <dgm:t>
        <a:bodyPr/>
        <a:lstStyle/>
        <a:p>
          <a:r>
            <a:rPr lang="fr-FR" dirty="0" smtClean="0">
              <a:solidFill>
                <a:schemeClr val="bg2">
                  <a:lumMod val="50000"/>
                </a:schemeClr>
              </a:solidFill>
            </a:rPr>
            <a:t>Questions sur l’accessibilité du PT;</a:t>
          </a:r>
          <a:endParaRPr lang="fr-FR" dirty="0"/>
        </a:p>
      </dgm:t>
    </dgm:pt>
    <dgm:pt modelId="{2A3736B0-ECBE-4369-BC74-73972760EA1D}" type="parTrans" cxnId="{D6756ED6-FEA6-44B9-8A08-9A91A0CF4090}">
      <dgm:prSet/>
      <dgm:spPr/>
      <dgm:t>
        <a:bodyPr/>
        <a:lstStyle/>
        <a:p>
          <a:endParaRPr lang="fr-FR"/>
        </a:p>
      </dgm:t>
    </dgm:pt>
    <dgm:pt modelId="{FA1D5BEC-581F-4EF4-945D-3EE432FD657E}" type="sibTrans" cxnId="{D6756ED6-FEA6-44B9-8A08-9A91A0CF4090}">
      <dgm:prSet/>
      <dgm:spPr/>
      <dgm:t>
        <a:bodyPr/>
        <a:lstStyle/>
        <a:p>
          <a:endParaRPr lang="fr-FR"/>
        </a:p>
      </dgm:t>
    </dgm:pt>
    <dgm:pt modelId="{89C2898D-B337-4830-9FE6-C48299A08D4F}">
      <dgm:prSet phldrT="[Texte]" phldr="1"/>
      <dgm:spPr/>
      <dgm:t>
        <a:bodyPr/>
        <a:lstStyle/>
        <a:p>
          <a:endParaRPr lang="fr-FR" dirty="0"/>
        </a:p>
      </dgm:t>
    </dgm:pt>
    <dgm:pt modelId="{491D65D1-2F13-4E20-B800-BE8F22DE51CE}" type="parTrans" cxnId="{8A818DB4-2067-46BF-8DB4-F38B765D2D09}">
      <dgm:prSet/>
      <dgm:spPr/>
      <dgm:t>
        <a:bodyPr/>
        <a:lstStyle/>
        <a:p>
          <a:endParaRPr lang="fr-FR"/>
        </a:p>
      </dgm:t>
    </dgm:pt>
    <dgm:pt modelId="{6A9505BB-A46C-4A85-B55E-29C8633ED393}" type="sibTrans" cxnId="{8A818DB4-2067-46BF-8DB4-F38B765D2D09}">
      <dgm:prSet/>
      <dgm:spPr/>
      <dgm:t>
        <a:bodyPr/>
        <a:lstStyle/>
        <a:p>
          <a:endParaRPr lang="fr-FR"/>
        </a:p>
      </dgm:t>
    </dgm:pt>
    <dgm:pt modelId="{44486C79-0946-441D-A849-4BBE8857D4A6}">
      <dgm:prSet phldrT="[Texte]"/>
      <dgm:spPr/>
      <dgm:t>
        <a:bodyPr/>
        <a:lstStyle/>
        <a:p>
          <a:r>
            <a:rPr lang="fr-FR" dirty="0" smtClean="0"/>
            <a:t>Assurer le  suivi et la  révision</a:t>
          </a:r>
          <a:endParaRPr lang="fr-FR" dirty="0"/>
        </a:p>
      </dgm:t>
    </dgm:pt>
    <dgm:pt modelId="{3CCD6AEA-B41C-4D23-8924-DB7CE26A2302}" type="parTrans" cxnId="{E5B6F2E9-EB4A-49E6-BC69-A86E3A9C5DE8}">
      <dgm:prSet/>
      <dgm:spPr/>
      <dgm:t>
        <a:bodyPr/>
        <a:lstStyle/>
        <a:p>
          <a:endParaRPr lang="fr-FR"/>
        </a:p>
      </dgm:t>
    </dgm:pt>
    <dgm:pt modelId="{37459E73-FB1C-4D5C-B511-598774853300}" type="sibTrans" cxnId="{E5B6F2E9-EB4A-49E6-BC69-A86E3A9C5DE8}">
      <dgm:prSet/>
      <dgm:spPr/>
      <dgm:t>
        <a:bodyPr/>
        <a:lstStyle/>
        <a:p>
          <a:endParaRPr lang="fr-FR"/>
        </a:p>
      </dgm:t>
    </dgm:pt>
    <dgm:pt modelId="{A38A6C84-3766-4FA4-8BE1-8730CDB5CD13}">
      <dgm:prSet phldrT="[Texte]"/>
      <dgm:spPr/>
      <dgm:t>
        <a:bodyPr/>
        <a:lstStyle/>
        <a:p>
          <a:r>
            <a:rPr lang="fr-FR" dirty="0" smtClean="0">
              <a:solidFill>
                <a:schemeClr val="bg2">
                  <a:lumMod val="50000"/>
                </a:schemeClr>
              </a:solidFill>
            </a:rPr>
            <a:t>Fréquence de révision du PT;</a:t>
          </a:r>
          <a:endParaRPr lang="fr-FR" dirty="0">
            <a:solidFill>
              <a:schemeClr val="tx1"/>
            </a:solidFill>
          </a:endParaRPr>
        </a:p>
      </dgm:t>
    </dgm:pt>
    <dgm:pt modelId="{D03B04C5-5BB3-4089-9D00-3CCD67431B35}" type="parTrans" cxnId="{DAE258D2-7BF5-4186-B48C-AC770A9E2847}">
      <dgm:prSet/>
      <dgm:spPr/>
      <dgm:t>
        <a:bodyPr/>
        <a:lstStyle/>
        <a:p>
          <a:endParaRPr lang="fr-FR"/>
        </a:p>
      </dgm:t>
    </dgm:pt>
    <dgm:pt modelId="{D7995AAD-F7B0-47A0-8715-FD31C82D02C2}" type="sibTrans" cxnId="{DAE258D2-7BF5-4186-B48C-AC770A9E2847}">
      <dgm:prSet/>
      <dgm:spPr/>
      <dgm:t>
        <a:bodyPr/>
        <a:lstStyle/>
        <a:p>
          <a:endParaRPr lang="fr-FR"/>
        </a:p>
      </dgm:t>
    </dgm:pt>
    <dgm:pt modelId="{E3B82AAE-BFC9-4102-8BC3-6F0560A08A62}">
      <dgm:prSet/>
      <dgm:spPr/>
      <dgm:t>
        <a:bodyPr/>
        <a:lstStyle/>
        <a:p>
          <a:r>
            <a:rPr lang="fr-FR" dirty="0" smtClean="0"/>
            <a:t>Définir les objectifs, activités et périmètre,</a:t>
          </a:r>
          <a:endParaRPr lang="fr-FR" dirty="0"/>
        </a:p>
      </dgm:t>
    </dgm:pt>
    <dgm:pt modelId="{EB3D2DF6-5962-4D57-9565-FC6B1692E4D3}" type="parTrans" cxnId="{F58EF0E2-6A13-4A1C-A178-508762864CC8}">
      <dgm:prSet/>
      <dgm:spPr/>
      <dgm:t>
        <a:bodyPr/>
        <a:lstStyle/>
        <a:p>
          <a:endParaRPr lang="fr-FR"/>
        </a:p>
      </dgm:t>
    </dgm:pt>
    <dgm:pt modelId="{36A2DEAF-0D32-43D2-B11D-CA18450B6BED}" type="sibTrans" cxnId="{F58EF0E2-6A13-4A1C-A178-508762864CC8}">
      <dgm:prSet/>
      <dgm:spPr/>
      <dgm:t>
        <a:bodyPr/>
        <a:lstStyle/>
        <a:p>
          <a:endParaRPr lang="fr-FR"/>
        </a:p>
      </dgm:t>
    </dgm:pt>
    <dgm:pt modelId="{4E982D90-06F7-4651-B2EE-752708860EA8}">
      <dgm:prSet/>
      <dgm:spPr/>
      <dgm:t>
        <a:bodyPr/>
        <a:lstStyle/>
        <a:p>
          <a:r>
            <a:rPr lang="fr-FR" dirty="0" smtClean="0"/>
            <a:t>Identifier les questions prioritaires</a:t>
          </a:r>
          <a:endParaRPr lang="fr-FR" dirty="0"/>
        </a:p>
      </dgm:t>
    </dgm:pt>
    <dgm:pt modelId="{BC8E2D1F-B699-4189-9348-5D75DB011713}" type="parTrans" cxnId="{467ACB13-E23A-45A2-A348-DBACBDD61D82}">
      <dgm:prSet/>
      <dgm:spPr/>
      <dgm:t>
        <a:bodyPr/>
        <a:lstStyle/>
        <a:p>
          <a:endParaRPr lang="fr-FR"/>
        </a:p>
      </dgm:t>
    </dgm:pt>
    <dgm:pt modelId="{7DBA977A-4335-4484-BAA5-F282D6981FCF}" type="sibTrans" cxnId="{467ACB13-E23A-45A2-A348-DBACBDD61D82}">
      <dgm:prSet/>
      <dgm:spPr/>
      <dgm:t>
        <a:bodyPr/>
        <a:lstStyle/>
        <a:p>
          <a:endParaRPr lang="fr-FR"/>
        </a:p>
      </dgm:t>
    </dgm:pt>
    <dgm:pt modelId="{F20A7080-8712-4289-8365-23CFA7640F3E}">
      <dgm:prSet phldrT="[Texte]"/>
      <dgm:spPr/>
      <dgm:t>
        <a:bodyPr/>
        <a:lstStyle/>
        <a:p>
          <a:r>
            <a:rPr lang="fr-FR" dirty="0" smtClean="0"/>
            <a:t>Consultation des parties prenantes.</a:t>
          </a:r>
          <a:endParaRPr lang="fr-FR" dirty="0"/>
        </a:p>
      </dgm:t>
    </dgm:pt>
    <dgm:pt modelId="{E7AF4144-2570-4971-BF70-F6FED28B0C66}" type="parTrans" cxnId="{6AB87737-EADC-4B31-86BA-36997B35B01F}">
      <dgm:prSet/>
      <dgm:spPr/>
      <dgm:t>
        <a:bodyPr/>
        <a:lstStyle/>
        <a:p>
          <a:endParaRPr lang="fr-FR"/>
        </a:p>
      </dgm:t>
    </dgm:pt>
    <dgm:pt modelId="{FE3E7CAF-BF1C-45ED-B7BC-6EA1409626CF}" type="sibTrans" cxnId="{6AB87737-EADC-4B31-86BA-36997B35B01F}">
      <dgm:prSet/>
      <dgm:spPr/>
      <dgm:t>
        <a:bodyPr/>
        <a:lstStyle/>
        <a:p>
          <a:endParaRPr lang="fr-FR"/>
        </a:p>
      </dgm:t>
    </dgm:pt>
    <dgm:pt modelId="{F1E0B3CD-1DE0-48D7-99A3-AEE864CE20D2}">
      <dgm:prSet/>
      <dgm:spPr/>
      <dgm:t>
        <a:bodyPr/>
        <a:lstStyle/>
        <a:p>
          <a:r>
            <a:rPr lang="fr-FR" dirty="0" smtClean="0"/>
            <a:t>Pratiques de divulgation;</a:t>
          </a:r>
          <a:endParaRPr lang="fr-FR" dirty="0"/>
        </a:p>
      </dgm:t>
    </dgm:pt>
    <dgm:pt modelId="{AC0F583F-7990-48A7-8E28-F7AC4E45E6D2}" type="parTrans" cxnId="{BBE4585D-B3BD-4C04-93C4-F86300B1732F}">
      <dgm:prSet/>
      <dgm:spPr/>
      <dgm:t>
        <a:bodyPr/>
        <a:lstStyle/>
        <a:p>
          <a:endParaRPr lang="fr-FR"/>
        </a:p>
      </dgm:t>
    </dgm:pt>
    <dgm:pt modelId="{BB1ED8C4-E425-4D7D-A8EB-354BE84BEE5E}" type="sibTrans" cxnId="{BBE4585D-B3BD-4C04-93C4-F86300B1732F}">
      <dgm:prSet/>
      <dgm:spPr/>
      <dgm:t>
        <a:bodyPr/>
        <a:lstStyle/>
        <a:p>
          <a:endParaRPr lang="fr-FR"/>
        </a:p>
      </dgm:t>
    </dgm:pt>
    <dgm:pt modelId="{060200F4-917D-4658-B8FA-A9F77AD6A3F2}">
      <dgm:prSet/>
      <dgm:spPr/>
      <dgm:t>
        <a:bodyPr/>
        <a:lstStyle/>
        <a:p>
          <a:r>
            <a:rPr lang="fr-FR" dirty="0" smtClean="0"/>
            <a:t>Priorités nationales pour les IE;</a:t>
          </a:r>
          <a:endParaRPr lang="fr-FR" dirty="0"/>
        </a:p>
      </dgm:t>
    </dgm:pt>
    <dgm:pt modelId="{2DA8D90B-EAD5-41CC-B58E-31231D696A73}" type="parTrans" cxnId="{0798D6B1-9944-4E00-AE49-4D747E4F2B38}">
      <dgm:prSet/>
      <dgm:spPr/>
      <dgm:t>
        <a:bodyPr/>
        <a:lstStyle/>
        <a:p>
          <a:endParaRPr lang="fr-FR"/>
        </a:p>
      </dgm:t>
    </dgm:pt>
    <dgm:pt modelId="{7CA020E1-A655-4306-A6D0-779989481E65}" type="sibTrans" cxnId="{0798D6B1-9944-4E00-AE49-4D747E4F2B38}">
      <dgm:prSet/>
      <dgm:spPr/>
      <dgm:t>
        <a:bodyPr/>
        <a:lstStyle/>
        <a:p>
          <a:endParaRPr lang="fr-FR"/>
        </a:p>
      </dgm:t>
    </dgm:pt>
    <dgm:pt modelId="{8F26D2FA-AD3F-40AA-B1B7-33F82415C3CC}">
      <dgm:prSet/>
      <dgm:spPr/>
      <dgm:t>
        <a:bodyPr/>
        <a:lstStyle/>
        <a:p>
          <a:r>
            <a:rPr lang="fr-FR" dirty="0" smtClean="0"/>
            <a:t>Identifier les PP à inclure dans le PT;</a:t>
          </a:r>
          <a:endParaRPr lang="fr-FR" dirty="0"/>
        </a:p>
      </dgm:t>
    </dgm:pt>
    <dgm:pt modelId="{78C58897-808E-4DB0-BBAF-4B48A200274B}" type="parTrans" cxnId="{49A002CB-7CB0-4C19-9A8C-6DB1EF316010}">
      <dgm:prSet/>
      <dgm:spPr/>
      <dgm:t>
        <a:bodyPr/>
        <a:lstStyle/>
        <a:p>
          <a:endParaRPr lang="fr-FR"/>
        </a:p>
      </dgm:t>
    </dgm:pt>
    <dgm:pt modelId="{A7BC7E7A-25D0-4549-BD19-7ECDD5B0523D}" type="sibTrans" cxnId="{49A002CB-7CB0-4C19-9A8C-6DB1EF316010}">
      <dgm:prSet/>
      <dgm:spPr/>
      <dgm:t>
        <a:bodyPr/>
        <a:lstStyle/>
        <a:p>
          <a:endParaRPr lang="fr-FR"/>
        </a:p>
      </dgm:t>
    </dgm:pt>
    <dgm:pt modelId="{AFD09F56-3BA8-4D9B-892F-2E2E3157B94A}">
      <dgm:prSet/>
      <dgm:spPr/>
      <dgm:t>
        <a:bodyPr/>
        <a:lstStyle/>
        <a:p>
          <a:r>
            <a:rPr lang="fr-FR" dirty="0" smtClean="0"/>
            <a:t>Evaluer la compréhension actuelle des divulgation en lien avec les priorités nationales;;</a:t>
          </a:r>
          <a:endParaRPr lang="fr-FR" dirty="0"/>
        </a:p>
      </dgm:t>
    </dgm:pt>
    <dgm:pt modelId="{6A8EC569-133A-4843-BE95-B1693C350EA6}" type="parTrans" cxnId="{F638F817-2C66-416D-BD21-3B1F3584C760}">
      <dgm:prSet/>
      <dgm:spPr/>
      <dgm:t>
        <a:bodyPr/>
        <a:lstStyle/>
        <a:p>
          <a:endParaRPr lang="fr-FR"/>
        </a:p>
      </dgm:t>
    </dgm:pt>
    <dgm:pt modelId="{F70D7062-72E9-41CB-B77D-CCA492004A90}" type="sibTrans" cxnId="{F638F817-2C66-416D-BD21-3B1F3584C760}">
      <dgm:prSet/>
      <dgm:spPr/>
      <dgm:t>
        <a:bodyPr/>
        <a:lstStyle/>
        <a:p>
          <a:endParaRPr lang="fr-FR"/>
        </a:p>
      </dgm:t>
    </dgm:pt>
    <dgm:pt modelId="{8A2D3BB2-C91B-4430-9FB2-420EE39E69A8}">
      <dgm:prSet/>
      <dgm:spPr/>
      <dgm:t>
        <a:bodyPr/>
        <a:lstStyle/>
        <a:p>
          <a:endParaRPr lang="fr-FR" dirty="0"/>
        </a:p>
      </dgm:t>
    </dgm:pt>
    <dgm:pt modelId="{5BDA00E2-968D-4B43-808C-0A7B247EBBF0}" type="parTrans" cxnId="{C1D0B6AC-D00E-41A7-B1A7-F58725ABB6F6}">
      <dgm:prSet/>
      <dgm:spPr/>
      <dgm:t>
        <a:bodyPr/>
        <a:lstStyle/>
        <a:p>
          <a:endParaRPr lang="fr-FR"/>
        </a:p>
      </dgm:t>
    </dgm:pt>
    <dgm:pt modelId="{C503EA28-C7ED-4A84-B39F-53D0E5808B33}" type="sibTrans" cxnId="{C1D0B6AC-D00E-41A7-B1A7-F58725ABB6F6}">
      <dgm:prSet/>
      <dgm:spPr/>
      <dgm:t>
        <a:bodyPr/>
        <a:lstStyle/>
        <a:p>
          <a:endParaRPr lang="fr-FR"/>
        </a:p>
      </dgm:t>
    </dgm:pt>
    <dgm:pt modelId="{62540A4B-9E65-4365-A5D0-D9AA1D36F940}">
      <dgm:prSet/>
      <dgm:spPr/>
      <dgm:t>
        <a:bodyPr/>
        <a:lstStyle/>
        <a:p>
          <a:r>
            <a:rPr lang="fr-FR" dirty="0" smtClean="0">
              <a:solidFill>
                <a:schemeClr val="bg2">
                  <a:lumMod val="50000"/>
                </a:schemeClr>
              </a:solidFill>
            </a:rPr>
            <a:t>Activités en lien avec les objectifs du PT; </a:t>
          </a:r>
          <a:endParaRPr lang="fr-FR" dirty="0"/>
        </a:p>
      </dgm:t>
    </dgm:pt>
    <dgm:pt modelId="{C8E53E72-632E-4228-A7BA-9FEEBAECB472}" type="parTrans" cxnId="{96F572E1-D9BC-4ED5-A3F9-272D0C7107D4}">
      <dgm:prSet/>
      <dgm:spPr/>
      <dgm:t>
        <a:bodyPr/>
        <a:lstStyle/>
        <a:p>
          <a:endParaRPr lang="fr-FR"/>
        </a:p>
      </dgm:t>
    </dgm:pt>
    <dgm:pt modelId="{F899948B-40A7-4DFB-9B75-51E7CB5C3C47}" type="sibTrans" cxnId="{96F572E1-D9BC-4ED5-A3F9-272D0C7107D4}">
      <dgm:prSet/>
      <dgm:spPr/>
      <dgm:t>
        <a:bodyPr/>
        <a:lstStyle/>
        <a:p>
          <a:endParaRPr lang="fr-FR"/>
        </a:p>
      </dgm:t>
    </dgm:pt>
    <dgm:pt modelId="{AAFE576C-B90A-45E3-B3FE-F577422A040E}">
      <dgm:prSet/>
      <dgm:spPr/>
      <dgm:t>
        <a:bodyPr/>
        <a:lstStyle/>
        <a:p>
          <a:r>
            <a:rPr lang="fr-FR" dirty="0" smtClean="0"/>
            <a:t>Priorités nationales pour les IE;</a:t>
          </a:r>
          <a:endParaRPr lang="fr-FR" dirty="0"/>
        </a:p>
      </dgm:t>
    </dgm:pt>
    <dgm:pt modelId="{66D1CE24-8D05-4D83-A116-D682969A23EF}" type="parTrans" cxnId="{6664942E-AEBA-48D1-9100-6E761617B35E}">
      <dgm:prSet/>
      <dgm:spPr/>
      <dgm:t>
        <a:bodyPr/>
        <a:lstStyle/>
        <a:p>
          <a:endParaRPr lang="fr-FR"/>
        </a:p>
      </dgm:t>
    </dgm:pt>
    <dgm:pt modelId="{8AC068BD-4F02-47D2-B84E-131E05A5053D}" type="sibTrans" cxnId="{6664942E-AEBA-48D1-9100-6E761617B35E}">
      <dgm:prSet/>
      <dgm:spPr/>
      <dgm:t>
        <a:bodyPr/>
        <a:lstStyle/>
        <a:p>
          <a:endParaRPr lang="fr-FR"/>
        </a:p>
      </dgm:t>
    </dgm:pt>
    <dgm:pt modelId="{35F6ECAD-4A51-4187-BC1B-5CE50D503576}">
      <dgm:prSet/>
      <dgm:spPr/>
      <dgm:t>
        <a:bodyPr/>
        <a:lstStyle/>
        <a:p>
          <a:r>
            <a:rPr lang="fr-FR" smtClean="0">
              <a:solidFill>
                <a:schemeClr val="bg2">
                  <a:lumMod val="50000"/>
                </a:schemeClr>
              </a:solidFill>
            </a:rPr>
            <a:t>Comment mesurer les activités; </a:t>
          </a:r>
          <a:endParaRPr lang="fr-FR" dirty="0">
            <a:solidFill>
              <a:schemeClr val="bg2">
                <a:lumMod val="50000"/>
              </a:schemeClr>
            </a:solidFill>
          </a:endParaRPr>
        </a:p>
      </dgm:t>
    </dgm:pt>
    <dgm:pt modelId="{57FCCE90-E243-4282-9155-80B3A4283346}" type="parTrans" cxnId="{04D906FA-1BA6-400E-927C-8E4E91B3633D}">
      <dgm:prSet/>
      <dgm:spPr/>
      <dgm:t>
        <a:bodyPr/>
        <a:lstStyle/>
        <a:p>
          <a:endParaRPr lang="fr-FR"/>
        </a:p>
      </dgm:t>
    </dgm:pt>
    <dgm:pt modelId="{9AF103C3-24CF-4008-A0ED-DDC968BD9C73}" type="sibTrans" cxnId="{04D906FA-1BA6-400E-927C-8E4E91B3633D}">
      <dgm:prSet/>
      <dgm:spPr/>
      <dgm:t>
        <a:bodyPr/>
        <a:lstStyle/>
        <a:p>
          <a:endParaRPr lang="fr-FR"/>
        </a:p>
      </dgm:t>
    </dgm:pt>
    <dgm:pt modelId="{873C548C-6524-4335-8956-3C67FA486436}">
      <dgm:prSet/>
      <dgm:spPr/>
      <dgm:t>
        <a:bodyPr/>
        <a:lstStyle/>
        <a:p>
          <a:r>
            <a:rPr lang="fr-FR" smtClean="0">
              <a:solidFill>
                <a:schemeClr val="bg2">
                  <a:lumMod val="50000"/>
                </a:schemeClr>
              </a:solidFill>
            </a:rPr>
            <a:t>Identifier coûts des activités et sources de financement; </a:t>
          </a:r>
          <a:endParaRPr lang="fr-FR" dirty="0">
            <a:solidFill>
              <a:schemeClr val="bg2">
                <a:lumMod val="50000"/>
              </a:schemeClr>
            </a:solidFill>
          </a:endParaRPr>
        </a:p>
      </dgm:t>
    </dgm:pt>
    <dgm:pt modelId="{B90172BD-A3C6-47DE-A317-D2E0E338BBC0}" type="parTrans" cxnId="{CF3B6802-523E-41E3-A342-6AB3FB3B3B70}">
      <dgm:prSet/>
      <dgm:spPr/>
      <dgm:t>
        <a:bodyPr/>
        <a:lstStyle/>
        <a:p>
          <a:endParaRPr lang="fr-FR"/>
        </a:p>
      </dgm:t>
    </dgm:pt>
    <dgm:pt modelId="{FC84D2F6-B19A-4046-8912-4E22C481B9DA}" type="sibTrans" cxnId="{CF3B6802-523E-41E3-A342-6AB3FB3B3B70}">
      <dgm:prSet/>
      <dgm:spPr/>
      <dgm:t>
        <a:bodyPr/>
        <a:lstStyle/>
        <a:p>
          <a:endParaRPr lang="fr-FR"/>
        </a:p>
      </dgm:t>
    </dgm:pt>
    <dgm:pt modelId="{0956B410-22AE-4ECC-9C7C-C0D2A0032E2E}">
      <dgm:prSet/>
      <dgm:spPr/>
      <dgm:t>
        <a:bodyPr/>
        <a:lstStyle/>
        <a:p>
          <a:r>
            <a:rPr lang="fr-FR" smtClean="0">
              <a:solidFill>
                <a:schemeClr val="bg2">
                  <a:lumMod val="50000"/>
                </a:schemeClr>
              </a:solidFill>
            </a:rPr>
            <a:t>Calendrier de mise en œuvre</a:t>
          </a:r>
          <a:endParaRPr lang="fr-FR" dirty="0">
            <a:solidFill>
              <a:schemeClr val="bg2">
                <a:lumMod val="50000"/>
              </a:schemeClr>
            </a:solidFill>
          </a:endParaRPr>
        </a:p>
      </dgm:t>
    </dgm:pt>
    <dgm:pt modelId="{728E953B-86BD-4D3C-A34F-FC10470490A7}" type="parTrans" cxnId="{EAF726F8-2A74-4FA8-827F-40314802E6AA}">
      <dgm:prSet/>
      <dgm:spPr/>
      <dgm:t>
        <a:bodyPr/>
        <a:lstStyle/>
        <a:p>
          <a:endParaRPr lang="fr-FR"/>
        </a:p>
      </dgm:t>
    </dgm:pt>
    <dgm:pt modelId="{1FA9369F-8B43-470C-8635-F0AC3C21923D}" type="sibTrans" cxnId="{EAF726F8-2A74-4FA8-827F-40314802E6AA}">
      <dgm:prSet/>
      <dgm:spPr/>
      <dgm:t>
        <a:bodyPr/>
        <a:lstStyle/>
        <a:p>
          <a:endParaRPr lang="fr-FR"/>
        </a:p>
      </dgm:t>
    </dgm:pt>
    <dgm:pt modelId="{4674114B-5D17-44D9-94C2-00915FC8F837}">
      <dgm:prSet/>
      <dgm:spPr/>
      <dgm:t>
        <a:bodyPr/>
        <a:lstStyle/>
        <a:p>
          <a:r>
            <a:rPr lang="fr-FR" dirty="0" smtClean="0">
              <a:solidFill>
                <a:schemeClr val="bg2">
                  <a:lumMod val="50000"/>
                </a:schemeClr>
              </a:solidFill>
            </a:rPr>
            <a:t>Priorités nationales pour les EI;</a:t>
          </a:r>
          <a:endParaRPr lang="fr-FR" dirty="0">
            <a:solidFill>
              <a:schemeClr val="bg2">
                <a:lumMod val="50000"/>
              </a:schemeClr>
            </a:solidFill>
          </a:endParaRPr>
        </a:p>
      </dgm:t>
    </dgm:pt>
    <dgm:pt modelId="{87BA7938-AF36-4AA7-AFD4-0EF3F62B5C2D}" type="parTrans" cxnId="{F4549ABC-86F1-400A-B165-F212BBB6A875}">
      <dgm:prSet/>
      <dgm:spPr/>
      <dgm:t>
        <a:bodyPr/>
        <a:lstStyle/>
        <a:p>
          <a:endParaRPr lang="fr-FR"/>
        </a:p>
      </dgm:t>
    </dgm:pt>
    <dgm:pt modelId="{3BDE72AF-E5C0-4B04-BAF6-85713880E76D}" type="sibTrans" cxnId="{F4549ABC-86F1-400A-B165-F212BBB6A875}">
      <dgm:prSet/>
      <dgm:spPr/>
      <dgm:t>
        <a:bodyPr/>
        <a:lstStyle/>
        <a:p>
          <a:endParaRPr lang="fr-FR"/>
        </a:p>
      </dgm:t>
    </dgm:pt>
    <dgm:pt modelId="{183092CE-ECD8-4EF2-9496-AF6310A77F6B}">
      <dgm:prSet/>
      <dgm:spPr/>
      <dgm:t>
        <a:bodyPr/>
        <a:lstStyle/>
        <a:p>
          <a:r>
            <a:rPr lang="fr-FR" dirty="0" smtClean="0">
              <a:solidFill>
                <a:schemeClr val="bg2">
                  <a:lumMod val="50000"/>
                </a:schemeClr>
              </a:solidFill>
            </a:rPr>
            <a:t>Retour d’information sur le PT , format utile et accessible .</a:t>
          </a:r>
          <a:endParaRPr lang="fr-FR" dirty="0">
            <a:solidFill>
              <a:schemeClr val="bg2">
                <a:lumMod val="50000"/>
              </a:schemeClr>
            </a:solidFill>
          </a:endParaRPr>
        </a:p>
      </dgm:t>
    </dgm:pt>
    <dgm:pt modelId="{C1DCB811-CEED-4364-9F1C-7236BE0C8C3F}" type="parTrans" cxnId="{B7B326DA-8E6F-460C-81A4-D9F505366051}">
      <dgm:prSet/>
      <dgm:spPr/>
      <dgm:t>
        <a:bodyPr/>
        <a:lstStyle/>
        <a:p>
          <a:endParaRPr lang="fr-FR"/>
        </a:p>
      </dgm:t>
    </dgm:pt>
    <dgm:pt modelId="{13D436D4-2D68-4D54-91F7-3729DE7121DD}" type="sibTrans" cxnId="{B7B326DA-8E6F-460C-81A4-D9F505366051}">
      <dgm:prSet/>
      <dgm:spPr/>
      <dgm:t>
        <a:bodyPr/>
        <a:lstStyle/>
        <a:p>
          <a:endParaRPr lang="fr-FR"/>
        </a:p>
      </dgm:t>
    </dgm:pt>
    <dgm:pt modelId="{7304C11E-1579-455F-891B-CD2902F76FF5}">
      <dgm:prSet/>
      <dgm:spPr/>
      <dgm:t>
        <a:bodyPr/>
        <a:lstStyle/>
        <a:p>
          <a:r>
            <a:rPr lang="fr-FR" dirty="0" smtClean="0">
              <a:solidFill>
                <a:schemeClr val="bg2">
                  <a:lumMod val="50000"/>
                </a:schemeClr>
              </a:solidFill>
            </a:rPr>
            <a:t>Cadre de suivi de résultat? Les Avantages?</a:t>
          </a:r>
          <a:endParaRPr lang="fr-FR" dirty="0">
            <a:solidFill>
              <a:schemeClr val="bg2">
                <a:lumMod val="50000"/>
              </a:schemeClr>
            </a:solidFill>
          </a:endParaRPr>
        </a:p>
      </dgm:t>
    </dgm:pt>
    <dgm:pt modelId="{4D5D8503-C93A-45D7-B8A6-C2DA3B9B63AD}" type="parTrans" cxnId="{CD2BA330-E5B2-4072-803E-D41BB746B0CD}">
      <dgm:prSet/>
      <dgm:spPr/>
      <dgm:t>
        <a:bodyPr/>
        <a:lstStyle/>
        <a:p>
          <a:endParaRPr lang="fr-FR"/>
        </a:p>
      </dgm:t>
    </dgm:pt>
    <dgm:pt modelId="{3F34E761-04F2-43BB-9173-F5A914027371}" type="sibTrans" cxnId="{CD2BA330-E5B2-4072-803E-D41BB746B0CD}">
      <dgm:prSet/>
      <dgm:spPr/>
      <dgm:t>
        <a:bodyPr/>
        <a:lstStyle/>
        <a:p>
          <a:endParaRPr lang="fr-FR"/>
        </a:p>
      </dgm:t>
    </dgm:pt>
    <dgm:pt modelId="{BE558F45-8AE1-4B4C-BFFD-73307A40C163}">
      <dgm:prSet/>
      <dgm:spPr/>
      <dgm:t>
        <a:bodyPr/>
        <a:lstStyle/>
        <a:p>
          <a:r>
            <a:rPr lang="fr-FR" dirty="0" smtClean="0">
              <a:solidFill>
                <a:schemeClr val="bg2">
                  <a:lumMod val="50000"/>
                </a:schemeClr>
              </a:solidFill>
            </a:rPr>
            <a:t>Comment un PT peut aider les GMP pendant la mise en œuvre;</a:t>
          </a:r>
          <a:endParaRPr lang="fr-FR" dirty="0">
            <a:solidFill>
              <a:schemeClr val="bg2">
                <a:lumMod val="50000"/>
              </a:schemeClr>
            </a:solidFill>
          </a:endParaRPr>
        </a:p>
      </dgm:t>
    </dgm:pt>
    <dgm:pt modelId="{A83F793F-4DFD-4AC7-9C6F-C3B0BDE69775}" type="parTrans" cxnId="{75681363-60C8-4577-A63D-6DD8A8F1D19B}">
      <dgm:prSet/>
      <dgm:spPr/>
      <dgm:t>
        <a:bodyPr/>
        <a:lstStyle/>
        <a:p>
          <a:endParaRPr lang="fr-FR"/>
        </a:p>
      </dgm:t>
    </dgm:pt>
    <dgm:pt modelId="{3DA6FA90-0F3E-4534-82FF-C3603B8C0A20}" type="sibTrans" cxnId="{75681363-60C8-4577-A63D-6DD8A8F1D19B}">
      <dgm:prSet/>
      <dgm:spPr/>
      <dgm:t>
        <a:bodyPr/>
        <a:lstStyle/>
        <a:p>
          <a:endParaRPr lang="fr-FR"/>
        </a:p>
      </dgm:t>
    </dgm:pt>
    <dgm:pt modelId="{4C0C9BCE-5A3E-4249-B88B-3914D0E2FBDD}">
      <dgm:prSet/>
      <dgm:spPr/>
      <dgm:t>
        <a:bodyPr/>
        <a:lstStyle/>
        <a:p>
          <a:r>
            <a:rPr lang="fr-FR" smtClean="0">
              <a:solidFill>
                <a:schemeClr val="bg2">
                  <a:lumMod val="50000"/>
                </a:schemeClr>
              </a:solidFill>
            </a:rPr>
            <a:t>Comment l’examen du PT peut influencer le travail futur?</a:t>
          </a:r>
          <a:endParaRPr lang="fr-FR" dirty="0">
            <a:solidFill>
              <a:schemeClr val="bg2">
                <a:lumMod val="50000"/>
              </a:schemeClr>
            </a:solidFill>
          </a:endParaRPr>
        </a:p>
      </dgm:t>
    </dgm:pt>
    <dgm:pt modelId="{2084B15C-4FA4-428D-B622-C6E773EA9B95}" type="parTrans" cxnId="{FC004E3A-98EA-4AFF-92AF-BB6AEAD80CEE}">
      <dgm:prSet/>
      <dgm:spPr/>
      <dgm:t>
        <a:bodyPr/>
        <a:lstStyle/>
        <a:p>
          <a:endParaRPr lang="fr-FR"/>
        </a:p>
      </dgm:t>
    </dgm:pt>
    <dgm:pt modelId="{559DEDCD-25B2-4EA0-930A-F5D1F353CB6C}" type="sibTrans" cxnId="{FC004E3A-98EA-4AFF-92AF-BB6AEAD80CEE}">
      <dgm:prSet/>
      <dgm:spPr/>
      <dgm:t>
        <a:bodyPr/>
        <a:lstStyle/>
        <a:p>
          <a:endParaRPr lang="fr-FR"/>
        </a:p>
      </dgm:t>
    </dgm:pt>
    <dgm:pt modelId="{8237528A-AA2B-4849-A275-0E2EC2364D0B}">
      <dgm:prSet/>
      <dgm:spPr/>
      <dgm:t>
        <a:bodyPr/>
        <a:lstStyle/>
        <a:p>
          <a:endParaRPr lang="fr-FR" dirty="0">
            <a:solidFill>
              <a:schemeClr val="bg2">
                <a:lumMod val="50000"/>
              </a:schemeClr>
            </a:solidFill>
          </a:endParaRPr>
        </a:p>
      </dgm:t>
    </dgm:pt>
    <dgm:pt modelId="{BD2D157B-95AB-4AA1-B2CB-FB8A25CE6ED0}" type="parTrans" cxnId="{3D96E857-EC80-4F98-A968-9915BBC463A3}">
      <dgm:prSet/>
      <dgm:spPr/>
      <dgm:t>
        <a:bodyPr/>
        <a:lstStyle/>
        <a:p>
          <a:endParaRPr lang="fr-FR"/>
        </a:p>
      </dgm:t>
    </dgm:pt>
    <dgm:pt modelId="{624FC9B6-7E3D-447D-97E4-8227C3E16A42}" type="sibTrans" cxnId="{3D96E857-EC80-4F98-A968-9915BBC463A3}">
      <dgm:prSet/>
      <dgm:spPr/>
      <dgm:t>
        <a:bodyPr/>
        <a:lstStyle/>
        <a:p>
          <a:endParaRPr lang="fr-FR"/>
        </a:p>
      </dgm:t>
    </dgm:pt>
    <dgm:pt modelId="{1ADF4197-53A5-479E-B5CC-BDFC73C05AC1}" type="pres">
      <dgm:prSet presAssocID="{44FA829A-0123-4B72-93C1-A4C23E5E991F}" presName="Name0" presStyleCnt="0">
        <dgm:presLayoutVars>
          <dgm:dir/>
          <dgm:animLvl val="lvl"/>
          <dgm:resizeHandles val="exact"/>
        </dgm:presLayoutVars>
      </dgm:prSet>
      <dgm:spPr/>
      <dgm:t>
        <a:bodyPr/>
        <a:lstStyle/>
        <a:p>
          <a:endParaRPr lang="fr-FR"/>
        </a:p>
      </dgm:t>
    </dgm:pt>
    <dgm:pt modelId="{C9055323-FA98-4E3C-9B47-CA8353005E3A}" type="pres">
      <dgm:prSet presAssocID="{8B88346C-2B23-4EF3-B432-DE434A42D477}" presName="composite" presStyleCnt="0"/>
      <dgm:spPr/>
    </dgm:pt>
    <dgm:pt modelId="{5B596C60-CACB-4CDE-8A3D-8EE5938F6C3E}" type="pres">
      <dgm:prSet presAssocID="{8B88346C-2B23-4EF3-B432-DE434A42D477}" presName="parTx" presStyleLbl="alignNode1" presStyleIdx="0" presStyleCnt="5">
        <dgm:presLayoutVars>
          <dgm:chMax val="0"/>
          <dgm:chPref val="0"/>
          <dgm:bulletEnabled val="1"/>
        </dgm:presLayoutVars>
      </dgm:prSet>
      <dgm:spPr/>
      <dgm:t>
        <a:bodyPr/>
        <a:lstStyle/>
        <a:p>
          <a:endParaRPr lang="fr-FR"/>
        </a:p>
      </dgm:t>
    </dgm:pt>
    <dgm:pt modelId="{AB28A715-B182-4CE8-B508-559E8EA6A6D3}" type="pres">
      <dgm:prSet presAssocID="{8B88346C-2B23-4EF3-B432-DE434A42D477}" presName="desTx" presStyleLbl="alignAccFollowNode1" presStyleIdx="0" presStyleCnt="5">
        <dgm:presLayoutVars>
          <dgm:bulletEnabled val="1"/>
        </dgm:presLayoutVars>
      </dgm:prSet>
      <dgm:spPr/>
      <dgm:t>
        <a:bodyPr/>
        <a:lstStyle/>
        <a:p>
          <a:endParaRPr lang="fr-FR"/>
        </a:p>
      </dgm:t>
    </dgm:pt>
    <dgm:pt modelId="{F092F12F-92E8-45E2-8F17-6F57C1DD9FB8}" type="pres">
      <dgm:prSet presAssocID="{9A15BF5F-6A05-4183-B000-5872212C1AE3}" presName="space" presStyleCnt="0"/>
      <dgm:spPr/>
    </dgm:pt>
    <dgm:pt modelId="{E2505F17-6BAC-42A0-9394-EB70F9A0FC20}" type="pres">
      <dgm:prSet presAssocID="{4E982D90-06F7-4651-B2EE-752708860EA8}" presName="composite" presStyleCnt="0"/>
      <dgm:spPr/>
    </dgm:pt>
    <dgm:pt modelId="{8088D36F-0E63-4AAF-A87A-5FF8FCE7C331}" type="pres">
      <dgm:prSet presAssocID="{4E982D90-06F7-4651-B2EE-752708860EA8}" presName="parTx" presStyleLbl="alignNode1" presStyleIdx="1" presStyleCnt="5">
        <dgm:presLayoutVars>
          <dgm:chMax val="0"/>
          <dgm:chPref val="0"/>
          <dgm:bulletEnabled val="1"/>
        </dgm:presLayoutVars>
      </dgm:prSet>
      <dgm:spPr/>
      <dgm:t>
        <a:bodyPr/>
        <a:lstStyle/>
        <a:p>
          <a:endParaRPr lang="fr-FR"/>
        </a:p>
      </dgm:t>
    </dgm:pt>
    <dgm:pt modelId="{2AC3E3DC-6EDC-443A-82B8-EE7741A540BE}" type="pres">
      <dgm:prSet presAssocID="{4E982D90-06F7-4651-B2EE-752708860EA8}" presName="desTx" presStyleLbl="alignAccFollowNode1" presStyleIdx="1" presStyleCnt="5">
        <dgm:presLayoutVars>
          <dgm:bulletEnabled val="1"/>
        </dgm:presLayoutVars>
      </dgm:prSet>
      <dgm:spPr/>
      <dgm:t>
        <a:bodyPr/>
        <a:lstStyle/>
        <a:p>
          <a:endParaRPr lang="fr-FR"/>
        </a:p>
      </dgm:t>
    </dgm:pt>
    <dgm:pt modelId="{CB94AAF7-AC59-4B7C-B72D-84BE79431E05}" type="pres">
      <dgm:prSet presAssocID="{7DBA977A-4335-4484-BAA5-F282D6981FCF}" presName="space" presStyleCnt="0"/>
      <dgm:spPr/>
    </dgm:pt>
    <dgm:pt modelId="{58A3D327-C184-45AE-945B-6AF526859B9A}" type="pres">
      <dgm:prSet presAssocID="{E3B82AAE-BFC9-4102-8BC3-6F0560A08A62}" presName="composite" presStyleCnt="0"/>
      <dgm:spPr/>
    </dgm:pt>
    <dgm:pt modelId="{9DC01D25-1C5B-4CA7-B112-DDD2A772DEF7}" type="pres">
      <dgm:prSet presAssocID="{E3B82AAE-BFC9-4102-8BC3-6F0560A08A62}" presName="parTx" presStyleLbl="alignNode1" presStyleIdx="2" presStyleCnt="5">
        <dgm:presLayoutVars>
          <dgm:chMax val="0"/>
          <dgm:chPref val="0"/>
          <dgm:bulletEnabled val="1"/>
        </dgm:presLayoutVars>
      </dgm:prSet>
      <dgm:spPr/>
      <dgm:t>
        <a:bodyPr/>
        <a:lstStyle/>
        <a:p>
          <a:endParaRPr lang="fr-FR"/>
        </a:p>
      </dgm:t>
    </dgm:pt>
    <dgm:pt modelId="{DCE85355-2D57-4ACF-9947-8A467BC9068B}" type="pres">
      <dgm:prSet presAssocID="{E3B82AAE-BFC9-4102-8BC3-6F0560A08A62}" presName="desTx" presStyleLbl="alignAccFollowNode1" presStyleIdx="2" presStyleCnt="5">
        <dgm:presLayoutVars>
          <dgm:bulletEnabled val="1"/>
        </dgm:presLayoutVars>
      </dgm:prSet>
      <dgm:spPr/>
      <dgm:t>
        <a:bodyPr/>
        <a:lstStyle/>
        <a:p>
          <a:endParaRPr lang="fr-FR"/>
        </a:p>
      </dgm:t>
    </dgm:pt>
    <dgm:pt modelId="{9B1034DA-53CD-44D7-AE22-4D05E0514FB9}" type="pres">
      <dgm:prSet presAssocID="{36A2DEAF-0D32-43D2-B11D-CA18450B6BED}" presName="space" presStyleCnt="0"/>
      <dgm:spPr/>
    </dgm:pt>
    <dgm:pt modelId="{B11AE373-CC7C-4BB1-8701-4ED8187F254E}" type="pres">
      <dgm:prSet presAssocID="{D22C23A3-76EE-4B2F-92D9-86A9256164FF}" presName="composite" presStyleCnt="0"/>
      <dgm:spPr/>
    </dgm:pt>
    <dgm:pt modelId="{5E942E59-5CA8-4FF0-99EE-33882C6E6EC7}" type="pres">
      <dgm:prSet presAssocID="{D22C23A3-76EE-4B2F-92D9-86A9256164FF}" presName="parTx" presStyleLbl="alignNode1" presStyleIdx="3" presStyleCnt="5">
        <dgm:presLayoutVars>
          <dgm:chMax val="0"/>
          <dgm:chPref val="0"/>
          <dgm:bulletEnabled val="1"/>
        </dgm:presLayoutVars>
      </dgm:prSet>
      <dgm:spPr/>
      <dgm:t>
        <a:bodyPr/>
        <a:lstStyle/>
        <a:p>
          <a:endParaRPr lang="fr-FR"/>
        </a:p>
      </dgm:t>
    </dgm:pt>
    <dgm:pt modelId="{C347ED02-267B-4FB2-A672-BD05B9B8CECC}" type="pres">
      <dgm:prSet presAssocID="{D22C23A3-76EE-4B2F-92D9-86A9256164FF}" presName="desTx" presStyleLbl="alignAccFollowNode1" presStyleIdx="3" presStyleCnt="5">
        <dgm:presLayoutVars>
          <dgm:bulletEnabled val="1"/>
        </dgm:presLayoutVars>
      </dgm:prSet>
      <dgm:spPr/>
      <dgm:t>
        <a:bodyPr/>
        <a:lstStyle/>
        <a:p>
          <a:endParaRPr lang="fr-FR"/>
        </a:p>
      </dgm:t>
    </dgm:pt>
    <dgm:pt modelId="{61AEE269-44F3-4AA9-946A-949EC9B71EF7}" type="pres">
      <dgm:prSet presAssocID="{E481B02C-3870-49D1-8446-FFCC71C26A69}" presName="space" presStyleCnt="0"/>
      <dgm:spPr/>
    </dgm:pt>
    <dgm:pt modelId="{A999E0C2-4C5E-4DF3-B345-D74438130D77}" type="pres">
      <dgm:prSet presAssocID="{44486C79-0946-441D-A849-4BBE8857D4A6}" presName="composite" presStyleCnt="0"/>
      <dgm:spPr/>
    </dgm:pt>
    <dgm:pt modelId="{C7C5CA06-C5FA-41EF-AD6D-AA2C830283B1}" type="pres">
      <dgm:prSet presAssocID="{44486C79-0946-441D-A849-4BBE8857D4A6}" presName="parTx" presStyleLbl="alignNode1" presStyleIdx="4" presStyleCnt="5">
        <dgm:presLayoutVars>
          <dgm:chMax val="0"/>
          <dgm:chPref val="0"/>
          <dgm:bulletEnabled val="1"/>
        </dgm:presLayoutVars>
      </dgm:prSet>
      <dgm:spPr/>
      <dgm:t>
        <a:bodyPr/>
        <a:lstStyle/>
        <a:p>
          <a:endParaRPr lang="fr-FR"/>
        </a:p>
      </dgm:t>
    </dgm:pt>
    <dgm:pt modelId="{EF030ECD-9D88-40BA-BA87-68E9A453153E}" type="pres">
      <dgm:prSet presAssocID="{44486C79-0946-441D-A849-4BBE8857D4A6}" presName="desTx" presStyleLbl="alignAccFollowNode1" presStyleIdx="4" presStyleCnt="5">
        <dgm:presLayoutVars>
          <dgm:bulletEnabled val="1"/>
        </dgm:presLayoutVars>
      </dgm:prSet>
      <dgm:spPr/>
      <dgm:t>
        <a:bodyPr/>
        <a:lstStyle/>
        <a:p>
          <a:endParaRPr lang="fr-FR"/>
        </a:p>
      </dgm:t>
    </dgm:pt>
  </dgm:ptLst>
  <dgm:cxnLst>
    <dgm:cxn modelId="{D6756ED6-FEA6-44B9-8A08-9A91A0CF4090}" srcId="{D22C23A3-76EE-4B2F-92D9-86A9256164FF}" destId="{FE544F86-AEFF-4321-A9F3-3E9F165A5B22}" srcOrd="0" destOrd="0" parTransId="{2A3736B0-ECBE-4369-BC74-73972760EA1D}" sibTransId="{FA1D5BEC-581F-4EF4-945D-3EE432FD657E}"/>
    <dgm:cxn modelId="{75681363-60C8-4577-A63D-6DD8A8F1D19B}" srcId="{44486C79-0946-441D-A849-4BBE8857D4A6}" destId="{BE558F45-8AE1-4B4C-BFFD-73307A40C163}" srcOrd="2" destOrd="0" parTransId="{A83F793F-4DFD-4AC7-9C6F-C3B0BDE69775}" sibTransId="{3DA6FA90-0F3E-4534-82FF-C3603B8C0A20}"/>
    <dgm:cxn modelId="{A940E6E8-D7A9-437F-8425-2B00ADEF1FC1}" type="presOf" srcId="{AFD09F56-3BA8-4D9B-892F-2E2E3157B94A}" destId="{2AC3E3DC-6EDC-443A-82B8-EE7741A540BE}" srcOrd="0" destOrd="4" presId="urn:microsoft.com/office/officeart/2005/8/layout/hList1"/>
    <dgm:cxn modelId="{5F230E9F-6E7C-4194-9E76-CA85D12B77BE}" type="presOf" srcId="{35F6ECAD-4A51-4187-BC1B-5CE50D503576}" destId="{DCE85355-2D57-4ACF-9947-8A467BC9068B}" srcOrd="0" destOrd="1" presId="urn:microsoft.com/office/officeart/2005/8/layout/hList1"/>
    <dgm:cxn modelId="{6664942E-AEBA-48D1-9100-6E761617B35E}" srcId="{4E982D90-06F7-4651-B2EE-752708860EA8}" destId="{AAFE576C-B90A-45E3-B3FE-F577422A040E}" srcOrd="1" destOrd="0" parTransId="{66D1CE24-8D05-4D83-A116-D682969A23EF}" sibTransId="{8AC068BD-4F02-47D2-B84E-131E05A5053D}"/>
    <dgm:cxn modelId="{F58EF0E2-6A13-4A1C-A178-508762864CC8}" srcId="{44FA829A-0123-4B72-93C1-A4C23E5E991F}" destId="{E3B82AAE-BFC9-4102-8BC3-6F0560A08A62}" srcOrd="2" destOrd="0" parTransId="{EB3D2DF6-5962-4D57-9565-FC6B1692E4D3}" sibTransId="{36A2DEAF-0D32-43D2-B11D-CA18450B6BED}"/>
    <dgm:cxn modelId="{BBE4585D-B3BD-4C04-93C4-F86300B1732F}" srcId="{4E982D90-06F7-4651-B2EE-752708860EA8}" destId="{F1E0B3CD-1DE0-48D7-99A3-AEE864CE20D2}" srcOrd="0" destOrd="0" parTransId="{AC0F583F-7990-48A7-8E28-F7AC4E45E6D2}" sibTransId="{BB1ED8C4-E425-4D7D-A8EB-354BE84BEE5E}"/>
    <dgm:cxn modelId="{4E5122FB-DDE0-403E-A76C-D7BE64C3D185}" type="presOf" srcId="{7304C11E-1579-455F-891B-CD2902F76FF5}" destId="{EF030ECD-9D88-40BA-BA87-68E9A453153E}" srcOrd="0" destOrd="1" presId="urn:microsoft.com/office/officeart/2005/8/layout/hList1"/>
    <dgm:cxn modelId="{8724F92A-5C7F-4DE5-BEDC-54DB2BD0604E}" type="presOf" srcId="{44486C79-0946-441D-A849-4BBE8857D4A6}" destId="{C7C5CA06-C5FA-41EF-AD6D-AA2C830283B1}" srcOrd="0" destOrd="0" presId="urn:microsoft.com/office/officeart/2005/8/layout/hList1"/>
    <dgm:cxn modelId="{7F31E6C7-530C-4D80-B80E-43D580E1B80F}" type="presOf" srcId="{62540A4B-9E65-4365-A5D0-D9AA1D36F940}" destId="{DCE85355-2D57-4ACF-9947-8A467BC9068B}" srcOrd="0" destOrd="0" presId="urn:microsoft.com/office/officeart/2005/8/layout/hList1"/>
    <dgm:cxn modelId="{B7B326DA-8E6F-460C-81A4-D9F505366051}" srcId="{D22C23A3-76EE-4B2F-92D9-86A9256164FF}" destId="{183092CE-ECD8-4EF2-9496-AF6310A77F6B}" srcOrd="2" destOrd="0" parTransId="{C1DCB811-CEED-4364-9F1C-7236BE0C8C3F}" sibTransId="{13D436D4-2D68-4D54-91F7-3729DE7121DD}"/>
    <dgm:cxn modelId="{51973A4F-8EB9-431D-8D0A-BF40BD3BC654}" type="presOf" srcId="{873C548C-6524-4335-8956-3C67FA486436}" destId="{DCE85355-2D57-4ACF-9947-8A467BC9068B}" srcOrd="0" destOrd="2" presId="urn:microsoft.com/office/officeart/2005/8/layout/hList1"/>
    <dgm:cxn modelId="{390EBE94-4F29-4CE8-95C4-DD8383C0E331}" type="presOf" srcId="{8237528A-AA2B-4849-A275-0E2EC2364D0B}" destId="{EF030ECD-9D88-40BA-BA87-68E9A453153E}" srcOrd="0" destOrd="4" presId="urn:microsoft.com/office/officeart/2005/8/layout/hList1"/>
    <dgm:cxn modelId="{1E42D582-9115-4A21-9B3B-14C2B14F8E42}" type="presOf" srcId="{89C2898D-B337-4830-9FE6-C48299A08D4F}" destId="{C347ED02-267B-4FB2-A672-BD05B9B8CECC}" srcOrd="0" destOrd="3" presId="urn:microsoft.com/office/officeart/2005/8/layout/hList1"/>
    <dgm:cxn modelId="{6AB87737-EADC-4B31-86BA-36997B35B01F}" srcId="{8B88346C-2B23-4EF3-B432-DE434A42D477}" destId="{F20A7080-8712-4289-8365-23CFA7640F3E}" srcOrd="2" destOrd="0" parTransId="{E7AF4144-2570-4971-BF70-F6FED28B0C66}" sibTransId="{FE3E7CAF-BF1C-45ED-B7BC-6EA1409626CF}"/>
    <dgm:cxn modelId="{6234004B-E2B6-48F0-9568-4470ABCB8046}" srcId="{8B88346C-2B23-4EF3-B432-DE434A42D477}" destId="{E56DD82B-E00B-47FA-BD19-E1DC6E274325}" srcOrd="0" destOrd="0" parTransId="{A487DE77-F046-472D-93D8-9F454B035513}" sibTransId="{F582E79A-CDCA-44A4-922A-0294399592D1}"/>
    <dgm:cxn modelId="{B11EE56F-C4FB-4648-A57A-E0EF68025457}" type="presOf" srcId="{060200F4-917D-4658-B8FA-A9F77AD6A3F2}" destId="{2AC3E3DC-6EDC-443A-82B8-EE7741A540BE}" srcOrd="0" destOrd="2" presId="urn:microsoft.com/office/officeart/2005/8/layout/hList1"/>
    <dgm:cxn modelId="{E6C3FD46-0625-4E0D-B842-76F4BA8976E0}" type="presOf" srcId="{BE558F45-8AE1-4B4C-BFFD-73307A40C163}" destId="{EF030ECD-9D88-40BA-BA87-68E9A453153E}" srcOrd="0" destOrd="2" presId="urn:microsoft.com/office/officeart/2005/8/layout/hList1"/>
    <dgm:cxn modelId="{0D874085-C185-488C-A4E1-21B1EE36E0BF}" type="presOf" srcId="{CF7EFA9A-24F3-407B-9052-4CBFE1824563}" destId="{AB28A715-B182-4CE8-B508-559E8EA6A6D3}" srcOrd="0" destOrd="1" presId="urn:microsoft.com/office/officeart/2005/8/layout/hList1"/>
    <dgm:cxn modelId="{818D9D0E-F664-41CE-B3F0-2F09BB3DB02E}" type="presOf" srcId="{8F26D2FA-AD3F-40AA-B1B7-33F82415C3CC}" destId="{2AC3E3DC-6EDC-443A-82B8-EE7741A540BE}" srcOrd="0" destOrd="3" presId="urn:microsoft.com/office/officeart/2005/8/layout/hList1"/>
    <dgm:cxn modelId="{9F30B5A9-35C5-4E97-8774-1870B239B106}" type="presOf" srcId="{FE544F86-AEFF-4321-A9F3-3E9F165A5B22}" destId="{C347ED02-267B-4FB2-A672-BD05B9B8CECC}" srcOrd="0" destOrd="0" presId="urn:microsoft.com/office/officeart/2005/8/layout/hList1"/>
    <dgm:cxn modelId="{F4549ABC-86F1-400A-B165-F212BBB6A875}" srcId="{D22C23A3-76EE-4B2F-92D9-86A9256164FF}" destId="{4674114B-5D17-44D9-94C2-00915FC8F837}" srcOrd="1" destOrd="0" parTransId="{87BA7938-AF36-4AA7-AFD4-0EF3F62B5C2D}" sibTransId="{3BDE72AF-E5C0-4B04-BAF6-85713880E76D}"/>
    <dgm:cxn modelId="{45A7F547-7B3A-4513-8184-0476F386DC62}" type="presOf" srcId="{4C0C9BCE-5A3E-4249-B88B-3914D0E2FBDD}" destId="{EF030ECD-9D88-40BA-BA87-68E9A453153E}" srcOrd="0" destOrd="3" presId="urn:microsoft.com/office/officeart/2005/8/layout/hList1"/>
    <dgm:cxn modelId="{0798D6B1-9944-4E00-AE49-4D747E4F2B38}" srcId="{4E982D90-06F7-4651-B2EE-752708860EA8}" destId="{060200F4-917D-4658-B8FA-A9F77AD6A3F2}" srcOrd="2" destOrd="0" parTransId="{2DA8D90B-EAD5-41CC-B58E-31231D696A73}" sibTransId="{7CA020E1-A655-4306-A6D0-779989481E65}"/>
    <dgm:cxn modelId="{A569A551-E94B-47F2-8F54-215DDCF5F6B4}" type="presOf" srcId="{AAFE576C-B90A-45E3-B3FE-F577422A040E}" destId="{2AC3E3DC-6EDC-443A-82B8-EE7741A540BE}" srcOrd="0" destOrd="1" presId="urn:microsoft.com/office/officeart/2005/8/layout/hList1"/>
    <dgm:cxn modelId="{49A002CB-7CB0-4C19-9A8C-6DB1EF316010}" srcId="{4E982D90-06F7-4651-B2EE-752708860EA8}" destId="{8F26D2FA-AD3F-40AA-B1B7-33F82415C3CC}" srcOrd="3" destOrd="0" parTransId="{78C58897-808E-4DB0-BBAF-4B48A200274B}" sibTransId="{A7BC7E7A-25D0-4549-BD19-7ECDD5B0523D}"/>
    <dgm:cxn modelId="{8A818DB4-2067-46BF-8DB4-F38B765D2D09}" srcId="{D22C23A3-76EE-4B2F-92D9-86A9256164FF}" destId="{89C2898D-B337-4830-9FE6-C48299A08D4F}" srcOrd="3" destOrd="0" parTransId="{491D65D1-2F13-4E20-B800-BE8F22DE51CE}" sibTransId="{6A9505BB-A46C-4A85-B55E-29C8633ED393}"/>
    <dgm:cxn modelId="{9133329A-C8F4-4A6A-BAF9-A517B8418289}" type="presOf" srcId="{183092CE-ECD8-4EF2-9496-AF6310A77F6B}" destId="{C347ED02-267B-4FB2-A672-BD05B9B8CECC}" srcOrd="0" destOrd="2" presId="urn:microsoft.com/office/officeart/2005/8/layout/hList1"/>
    <dgm:cxn modelId="{EAF726F8-2A74-4FA8-827F-40314802E6AA}" srcId="{E3B82AAE-BFC9-4102-8BC3-6F0560A08A62}" destId="{0956B410-22AE-4ECC-9C7C-C0D2A0032E2E}" srcOrd="3" destOrd="0" parTransId="{728E953B-86BD-4D3C-A34F-FC10470490A7}" sibTransId="{1FA9369F-8B43-470C-8635-F0AC3C21923D}"/>
    <dgm:cxn modelId="{C1D0B6AC-D00E-41A7-B1A7-F58725ABB6F6}" srcId="{4E982D90-06F7-4651-B2EE-752708860EA8}" destId="{8A2D3BB2-C91B-4430-9FB2-420EE39E69A8}" srcOrd="5" destOrd="0" parTransId="{5BDA00E2-968D-4B43-808C-0A7B247EBBF0}" sibTransId="{C503EA28-C7ED-4A84-B39F-53D0E5808B33}"/>
    <dgm:cxn modelId="{6777F653-0AE5-4012-8D40-15CD14013F26}" type="presOf" srcId="{4674114B-5D17-44D9-94C2-00915FC8F837}" destId="{C347ED02-267B-4FB2-A672-BD05B9B8CECC}" srcOrd="0" destOrd="1" presId="urn:microsoft.com/office/officeart/2005/8/layout/hList1"/>
    <dgm:cxn modelId="{1BEE00BF-572A-4BD3-9446-77F2E124B577}" srcId="{44FA829A-0123-4B72-93C1-A4C23E5E991F}" destId="{8B88346C-2B23-4EF3-B432-DE434A42D477}" srcOrd="0" destOrd="0" parTransId="{AE59054B-E286-4FB4-B47A-822C512EAEE5}" sibTransId="{9A15BF5F-6A05-4183-B000-5872212C1AE3}"/>
    <dgm:cxn modelId="{D1A73330-DF5A-4BD3-8D30-97784B218409}" type="presOf" srcId="{D22C23A3-76EE-4B2F-92D9-86A9256164FF}" destId="{5E942E59-5CA8-4FF0-99EE-33882C6E6EC7}" srcOrd="0" destOrd="0" presId="urn:microsoft.com/office/officeart/2005/8/layout/hList1"/>
    <dgm:cxn modelId="{96F572E1-D9BC-4ED5-A3F9-272D0C7107D4}" srcId="{E3B82AAE-BFC9-4102-8BC3-6F0560A08A62}" destId="{62540A4B-9E65-4365-A5D0-D9AA1D36F940}" srcOrd="0" destOrd="0" parTransId="{C8E53E72-632E-4228-A7BA-9FEEBAECB472}" sibTransId="{F899948B-40A7-4DFB-9B75-51E7CB5C3C47}"/>
    <dgm:cxn modelId="{D9E44108-BFFE-40A8-8A32-4F9ED3432F3C}" type="presOf" srcId="{F20A7080-8712-4289-8365-23CFA7640F3E}" destId="{AB28A715-B182-4CE8-B508-559E8EA6A6D3}" srcOrd="0" destOrd="2" presId="urn:microsoft.com/office/officeart/2005/8/layout/hList1"/>
    <dgm:cxn modelId="{86019BEB-586F-423B-AD6A-09A93E68D994}" type="presOf" srcId="{0956B410-22AE-4ECC-9C7C-C0D2A0032E2E}" destId="{DCE85355-2D57-4ACF-9947-8A467BC9068B}" srcOrd="0" destOrd="3" presId="urn:microsoft.com/office/officeart/2005/8/layout/hList1"/>
    <dgm:cxn modelId="{CD2BA330-E5B2-4072-803E-D41BB746B0CD}" srcId="{44486C79-0946-441D-A849-4BBE8857D4A6}" destId="{7304C11E-1579-455F-891B-CD2902F76FF5}" srcOrd="1" destOrd="0" parTransId="{4D5D8503-C93A-45D7-B8A6-C2DA3B9B63AD}" sibTransId="{3F34E761-04F2-43BB-9173-F5A914027371}"/>
    <dgm:cxn modelId="{CF3B6802-523E-41E3-A342-6AB3FB3B3B70}" srcId="{E3B82AAE-BFC9-4102-8BC3-6F0560A08A62}" destId="{873C548C-6524-4335-8956-3C67FA486436}" srcOrd="2" destOrd="0" parTransId="{B90172BD-A3C6-47DE-A317-D2E0E338BBC0}" sibTransId="{FC84D2F6-B19A-4046-8912-4E22C481B9DA}"/>
    <dgm:cxn modelId="{838B4FED-2B85-4F3E-B06C-4DEB3C14D709}" type="presOf" srcId="{8B88346C-2B23-4EF3-B432-DE434A42D477}" destId="{5B596C60-CACB-4CDE-8A3D-8EE5938F6C3E}" srcOrd="0" destOrd="0" presId="urn:microsoft.com/office/officeart/2005/8/layout/hList1"/>
    <dgm:cxn modelId="{27C47382-A30E-47F5-912C-D4D29E611A1B}" type="presOf" srcId="{4E982D90-06F7-4651-B2EE-752708860EA8}" destId="{8088D36F-0E63-4AAF-A87A-5FF8FCE7C331}" srcOrd="0" destOrd="0" presId="urn:microsoft.com/office/officeart/2005/8/layout/hList1"/>
    <dgm:cxn modelId="{03D23D9D-F0DC-44F8-9806-4E06A2B0083E}" type="presOf" srcId="{E3B82AAE-BFC9-4102-8BC3-6F0560A08A62}" destId="{9DC01D25-1C5B-4CA7-B112-DDD2A772DEF7}" srcOrd="0" destOrd="0" presId="urn:microsoft.com/office/officeart/2005/8/layout/hList1"/>
    <dgm:cxn modelId="{DD4E567C-2167-4170-84FF-20ABF4EABD40}" type="presOf" srcId="{F1E0B3CD-1DE0-48D7-99A3-AEE864CE20D2}" destId="{2AC3E3DC-6EDC-443A-82B8-EE7741A540BE}" srcOrd="0" destOrd="0" presId="urn:microsoft.com/office/officeart/2005/8/layout/hList1"/>
    <dgm:cxn modelId="{CFBCDFB8-5EBD-46DE-A4F3-C07A4C42833E}" type="presOf" srcId="{A38A6C84-3766-4FA4-8BE1-8730CDB5CD13}" destId="{EF030ECD-9D88-40BA-BA87-68E9A453153E}" srcOrd="0" destOrd="0" presId="urn:microsoft.com/office/officeart/2005/8/layout/hList1"/>
    <dgm:cxn modelId="{E5B6F2E9-EB4A-49E6-BC69-A86E3A9C5DE8}" srcId="{44FA829A-0123-4B72-93C1-A4C23E5E991F}" destId="{44486C79-0946-441D-A849-4BBE8857D4A6}" srcOrd="4" destOrd="0" parTransId="{3CCD6AEA-B41C-4D23-8924-DB7CE26A2302}" sibTransId="{37459E73-FB1C-4D5C-B511-598774853300}"/>
    <dgm:cxn modelId="{FC004E3A-98EA-4AFF-92AF-BB6AEAD80CEE}" srcId="{44486C79-0946-441D-A849-4BBE8857D4A6}" destId="{4C0C9BCE-5A3E-4249-B88B-3914D0E2FBDD}" srcOrd="3" destOrd="0" parTransId="{2084B15C-4FA4-428D-B622-C6E773EA9B95}" sibTransId="{559DEDCD-25B2-4EA0-930A-F5D1F353CB6C}"/>
    <dgm:cxn modelId="{4536A23E-F764-4D08-9697-031B517F6D88}" type="presOf" srcId="{8A2D3BB2-C91B-4430-9FB2-420EE39E69A8}" destId="{2AC3E3DC-6EDC-443A-82B8-EE7741A540BE}" srcOrd="0" destOrd="5" presId="urn:microsoft.com/office/officeart/2005/8/layout/hList1"/>
    <dgm:cxn modelId="{04D906FA-1BA6-400E-927C-8E4E91B3633D}" srcId="{E3B82AAE-BFC9-4102-8BC3-6F0560A08A62}" destId="{35F6ECAD-4A51-4187-BC1B-5CE50D503576}" srcOrd="1" destOrd="0" parTransId="{57FCCE90-E243-4282-9155-80B3A4283346}" sibTransId="{9AF103C3-24CF-4008-A0ED-DDC968BD9C73}"/>
    <dgm:cxn modelId="{A46A33C4-DA83-4DB8-BC1B-A7F8C1214257}" type="presOf" srcId="{44FA829A-0123-4B72-93C1-A4C23E5E991F}" destId="{1ADF4197-53A5-479E-B5CC-BDFC73C05AC1}" srcOrd="0" destOrd="0" presId="urn:microsoft.com/office/officeart/2005/8/layout/hList1"/>
    <dgm:cxn modelId="{FE8FEF72-1F06-48D6-8284-CB9092530691}" type="presOf" srcId="{E56DD82B-E00B-47FA-BD19-E1DC6E274325}" destId="{AB28A715-B182-4CE8-B508-559E8EA6A6D3}" srcOrd="0" destOrd="0" presId="urn:microsoft.com/office/officeart/2005/8/layout/hList1"/>
    <dgm:cxn modelId="{3D96E857-EC80-4F98-A968-9915BBC463A3}" srcId="{44486C79-0946-441D-A849-4BBE8857D4A6}" destId="{8237528A-AA2B-4849-A275-0E2EC2364D0B}" srcOrd="4" destOrd="0" parTransId="{BD2D157B-95AB-4AA1-B2CB-FB8A25CE6ED0}" sibTransId="{624FC9B6-7E3D-447D-97E4-8227C3E16A42}"/>
    <dgm:cxn modelId="{84BC3247-4743-4A97-8A8A-83F397297E79}" srcId="{8B88346C-2B23-4EF3-B432-DE434A42D477}" destId="{CF7EFA9A-24F3-407B-9052-4CBFE1824563}" srcOrd="1" destOrd="0" parTransId="{0BB83D17-1A0B-49B0-B950-3A246408800C}" sibTransId="{90E628FE-C3DB-49A2-8C4B-31FEAD4F31B0}"/>
    <dgm:cxn modelId="{F638F817-2C66-416D-BD21-3B1F3584C760}" srcId="{4E982D90-06F7-4651-B2EE-752708860EA8}" destId="{AFD09F56-3BA8-4D9B-892F-2E2E3157B94A}" srcOrd="4" destOrd="0" parTransId="{6A8EC569-133A-4843-BE95-B1693C350EA6}" sibTransId="{F70D7062-72E9-41CB-B77D-CCA492004A90}"/>
    <dgm:cxn modelId="{467ACB13-E23A-45A2-A348-DBACBDD61D82}" srcId="{44FA829A-0123-4B72-93C1-A4C23E5E991F}" destId="{4E982D90-06F7-4651-B2EE-752708860EA8}" srcOrd="1" destOrd="0" parTransId="{BC8E2D1F-B699-4189-9348-5D75DB011713}" sibTransId="{7DBA977A-4335-4484-BAA5-F282D6981FCF}"/>
    <dgm:cxn modelId="{814A56E9-878A-438D-BCF1-C663B85A143D}" srcId="{44FA829A-0123-4B72-93C1-A4C23E5E991F}" destId="{D22C23A3-76EE-4B2F-92D9-86A9256164FF}" srcOrd="3" destOrd="0" parTransId="{EC9FC24F-E8D5-4DC4-A68C-B54FD36939D0}" sibTransId="{E481B02C-3870-49D1-8446-FFCC71C26A69}"/>
    <dgm:cxn modelId="{DAE258D2-7BF5-4186-B48C-AC770A9E2847}" srcId="{44486C79-0946-441D-A849-4BBE8857D4A6}" destId="{A38A6C84-3766-4FA4-8BE1-8730CDB5CD13}" srcOrd="0" destOrd="0" parTransId="{D03B04C5-5BB3-4089-9D00-3CCD67431B35}" sibTransId="{D7995AAD-F7B0-47A0-8715-FD31C82D02C2}"/>
    <dgm:cxn modelId="{4247B2F5-CB5D-465D-9D1E-65ADBD9AE4DF}" type="presParOf" srcId="{1ADF4197-53A5-479E-B5CC-BDFC73C05AC1}" destId="{C9055323-FA98-4E3C-9B47-CA8353005E3A}" srcOrd="0" destOrd="0" presId="urn:microsoft.com/office/officeart/2005/8/layout/hList1"/>
    <dgm:cxn modelId="{1A682806-4AFA-4B36-8245-172DDA4C456B}" type="presParOf" srcId="{C9055323-FA98-4E3C-9B47-CA8353005E3A}" destId="{5B596C60-CACB-4CDE-8A3D-8EE5938F6C3E}" srcOrd="0" destOrd="0" presId="urn:microsoft.com/office/officeart/2005/8/layout/hList1"/>
    <dgm:cxn modelId="{3F1409EF-0422-40BA-8963-3BB8A6F95991}" type="presParOf" srcId="{C9055323-FA98-4E3C-9B47-CA8353005E3A}" destId="{AB28A715-B182-4CE8-B508-559E8EA6A6D3}" srcOrd="1" destOrd="0" presId="urn:microsoft.com/office/officeart/2005/8/layout/hList1"/>
    <dgm:cxn modelId="{A92E000F-7AAF-44F4-99BB-85F5443FD10B}" type="presParOf" srcId="{1ADF4197-53A5-479E-B5CC-BDFC73C05AC1}" destId="{F092F12F-92E8-45E2-8F17-6F57C1DD9FB8}" srcOrd="1" destOrd="0" presId="urn:microsoft.com/office/officeart/2005/8/layout/hList1"/>
    <dgm:cxn modelId="{916D5FF3-D6B9-4378-8FCC-6A8F4693E845}" type="presParOf" srcId="{1ADF4197-53A5-479E-B5CC-BDFC73C05AC1}" destId="{E2505F17-6BAC-42A0-9394-EB70F9A0FC20}" srcOrd="2" destOrd="0" presId="urn:microsoft.com/office/officeart/2005/8/layout/hList1"/>
    <dgm:cxn modelId="{B2BA4F1A-3605-4A8C-A004-DEF35257DFDD}" type="presParOf" srcId="{E2505F17-6BAC-42A0-9394-EB70F9A0FC20}" destId="{8088D36F-0E63-4AAF-A87A-5FF8FCE7C331}" srcOrd="0" destOrd="0" presId="urn:microsoft.com/office/officeart/2005/8/layout/hList1"/>
    <dgm:cxn modelId="{B2A1BC9C-C3D6-4EB7-8C6D-02B04F4604CD}" type="presParOf" srcId="{E2505F17-6BAC-42A0-9394-EB70F9A0FC20}" destId="{2AC3E3DC-6EDC-443A-82B8-EE7741A540BE}" srcOrd="1" destOrd="0" presId="urn:microsoft.com/office/officeart/2005/8/layout/hList1"/>
    <dgm:cxn modelId="{3AE6778F-B2A5-47D0-B7B4-7EAB465F2917}" type="presParOf" srcId="{1ADF4197-53A5-479E-B5CC-BDFC73C05AC1}" destId="{CB94AAF7-AC59-4B7C-B72D-84BE79431E05}" srcOrd="3" destOrd="0" presId="urn:microsoft.com/office/officeart/2005/8/layout/hList1"/>
    <dgm:cxn modelId="{9C7765A3-81B7-4BDF-BA9D-88BD08BB162A}" type="presParOf" srcId="{1ADF4197-53A5-479E-B5CC-BDFC73C05AC1}" destId="{58A3D327-C184-45AE-945B-6AF526859B9A}" srcOrd="4" destOrd="0" presId="urn:microsoft.com/office/officeart/2005/8/layout/hList1"/>
    <dgm:cxn modelId="{20076EF6-9A55-41C6-BF63-E0190379E63A}" type="presParOf" srcId="{58A3D327-C184-45AE-945B-6AF526859B9A}" destId="{9DC01D25-1C5B-4CA7-B112-DDD2A772DEF7}" srcOrd="0" destOrd="0" presId="urn:microsoft.com/office/officeart/2005/8/layout/hList1"/>
    <dgm:cxn modelId="{EC575611-261F-481C-850C-B10D6962BCA2}" type="presParOf" srcId="{58A3D327-C184-45AE-945B-6AF526859B9A}" destId="{DCE85355-2D57-4ACF-9947-8A467BC9068B}" srcOrd="1" destOrd="0" presId="urn:microsoft.com/office/officeart/2005/8/layout/hList1"/>
    <dgm:cxn modelId="{797196A7-2017-4638-8A95-AC54DBA6912F}" type="presParOf" srcId="{1ADF4197-53A5-479E-B5CC-BDFC73C05AC1}" destId="{9B1034DA-53CD-44D7-AE22-4D05E0514FB9}" srcOrd="5" destOrd="0" presId="urn:microsoft.com/office/officeart/2005/8/layout/hList1"/>
    <dgm:cxn modelId="{4C7E1450-9A83-4422-A506-EBD96E4CD22A}" type="presParOf" srcId="{1ADF4197-53A5-479E-B5CC-BDFC73C05AC1}" destId="{B11AE373-CC7C-4BB1-8701-4ED8187F254E}" srcOrd="6" destOrd="0" presId="urn:microsoft.com/office/officeart/2005/8/layout/hList1"/>
    <dgm:cxn modelId="{846EC50D-E20E-4D73-B7DB-29CA36319C96}" type="presParOf" srcId="{B11AE373-CC7C-4BB1-8701-4ED8187F254E}" destId="{5E942E59-5CA8-4FF0-99EE-33882C6E6EC7}" srcOrd="0" destOrd="0" presId="urn:microsoft.com/office/officeart/2005/8/layout/hList1"/>
    <dgm:cxn modelId="{205F82CB-EC2B-4E8C-8968-EBF51870E729}" type="presParOf" srcId="{B11AE373-CC7C-4BB1-8701-4ED8187F254E}" destId="{C347ED02-267B-4FB2-A672-BD05B9B8CECC}" srcOrd="1" destOrd="0" presId="urn:microsoft.com/office/officeart/2005/8/layout/hList1"/>
    <dgm:cxn modelId="{DBF6EC82-6735-4607-9F4B-E7902FA3C4D7}" type="presParOf" srcId="{1ADF4197-53A5-479E-B5CC-BDFC73C05AC1}" destId="{61AEE269-44F3-4AA9-946A-949EC9B71EF7}" srcOrd="7" destOrd="0" presId="urn:microsoft.com/office/officeart/2005/8/layout/hList1"/>
    <dgm:cxn modelId="{EB8BC8A2-49A1-4F45-9DD5-3C91CAAB9AC2}" type="presParOf" srcId="{1ADF4197-53A5-479E-B5CC-BDFC73C05AC1}" destId="{A999E0C2-4C5E-4DF3-B345-D74438130D77}" srcOrd="8" destOrd="0" presId="urn:microsoft.com/office/officeart/2005/8/layout/hList1"/>
    <dgm:cxn modelId="{B85E49F6-502C-4F03-AF0E-09EA7F594F6E}" type="presParOf" srcId="{A999E0C2-4C5E-4DF3-B345-D74438130D77}" destId="{C7C5CA06-C5FA-41EF-AD6D-AA2C830283B1}" srcOrd="0" destOrd="0" presId="urn:microsoft.com/office/officeart/2005/8/layout/hList1"/>
    <dgm:cxn modelId="{30D7DF40-1DBE-4B07-B14C-8A2DD2A61792}" type="presParOf" srcId="{A999E0C2-4C5E-4DF3-B345-D74438130D77}" destId="{EF030ECD-9D88-40BA-BA87-68E9A453153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596C60-CACB-4CDE-8A3D-8EE5938F6C3E}">
      <dsp:nvSpPr>
        <dsp:cNvPr id="0" name=""/>
        <dsp:cNvSpPr/>
      </dsp:nvSpPr>
      <dsp:spPr>
        <a:xfrm>
          <a:off x="5112" y="210778"/>
          <a:ext cx="1959694" cy="432000"/>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fr-FR" sz="1500" kern="1200" dirty="0" smtClean="0"/>
            <a:t>Plan de travail</a:t>
          </a:r>
          <a:endParaRPr lang="fr-FR" sz="1500" kern="1200" dirty="0"/>
        </a:p>
      </dsp:txBody>
      <dsp:txXfrm>
        <a:off x="5112" y="210778"/>
        <a:ext cx="1959694" cy="432000"/>
      </dsp:txXfrm>
    </dsp:sp>
    <dsp:sp modelId="{AB28A715-B182-4CE8-B508-559E8EA6A6D3}">
      <dsp:nvSpPr>
        <dsp:cNvPr id="0" name=""/>
        <dsp:cNvSpPr/>
      </dsp:nvSpPr>
      <dsp:spPr>
        <a:xfrm>
          <a:off x="5112" y="642778"/>
          <a:ext cx="1959694" cy="2727843"/>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fr-FR" sz="1500" kern="1200" dirty="0" smtClean="0"/>
            <a:t>Objectif</a:t>
          </a:r>
          <a:endParaRPr lang="fr-FR" sz="1500" kern="1200" dirty="0"/>
        </a:p>
        <a:p>
          <a:pPr marL="114300" lvl="1" indent="-114300" algn="l" defTabSz="666750">
            <a:lnSpc>
              <a:spcPct val="90000"/>
            </a:lnSpc>
            <a:spcBef>
              <a:spcPct val="0"/>
            </a:spcBef>
            <a:spcAft>
              <a:spcPct val="15000"/>
            </a:spcAft>
            <a:buChar char="••"/>
          </a:pPr>
          <a:r>
            <a:rPr lang="fr-FR" sz="1500" kern="1200" dirty="0" smtClean="0"/>
            <a:t>Activités</a:t>
          </a:r>
          <a:endParaRPr lang="fr-FR" sz="1500" kern="1200" dirty="0"/>
        </a:p>
        <a:p>
          <a:pPr marL="114300" lvl="1" indent="-114300" algn="l" defTabSz="666750">
            <a:lnSpc>
              <a:spcPct val="90000"/>
            </a:lnSpc>
            <a:spcBef>
              <a:spcPct val="0"/>
            </a:spcBef>
            <a:spcAft>
              <a:spcPct val="15000"/>
            </a:spcAft>
            <a:buChar char="••"/>
          </a:pPr>
          <a:r>
            <a:rPr lang="fr-FR" sz="1500" kern="1200" dirty="0" smtClean="0"/>
            <a:t>Exigences ITIE</a:t>
          </a:r>
          <a:endParaRPr lang="fr-FR" sz="1500" kern="1200" dirty="0"/>
        </a:p>
        <a:p>
          <a:pPr marL="114300" lvl="1" indent="-114300" algn="l" defTabSz="666750">
            <a:lnSpc>
              <a:spcPct val="90000"/>
            </a:lnSpc>
            <a:spcBef>
              <a:spcPct val="0"/>
            </a:spcBef>
            <a:spcAft>
              <a:spcPct val="15000"/>
            </a:spcAft>
            <a:buChar char="••"/>
          </a:pPr>
          <a:r>
            <a:rPr lang="fr-FR" sz="1500" kern="1200" dirty="0" smtClean="0"/>
            <a:t>Budget</a:t>
          </a:r>
          <a:endParaRPr lang="fr-FR" sz="1500" kern="1200" dirty="0"/>
        </a:p>
      </dsp:txBody>
      <dsp:txXfrm>
        <a:off x="5112" y="642778"/>
        <a:ext cx="1959694" cy="2727843"/>
      </dsp:txXfrm>
    </dsp:sp>
    <dsp:sp modelId="{8088D36F-0E63-4AAF-A87A-5FF8FCE7C331}">
      <dsp:nvSpPr>
        <dsp:cNvPr id="0" name=""/>
        <dsp:cNvSpPr/>
      </dsp:nvSpPr>
      <dsp:spPr>
        <a:xfrm>
          <a:off x="2239163" y="210778"/>
          <a:ext cx="1959694" cy="432000"/>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fr-FR" sz="1500" kern="1200" dirty="0" smtClean="0"/>
            <a:t>Examen du PT</a:t>
          </a:r>
          <a:endParaRPr lang="fr-FR" sz="1500" kern="1200" dirty="0"/>
        </a:p>
      </dsp:txBody>
      <dsp:txXfrm>
        <a:off x="2239163" y="210778"/>
        <a:ext cx="1959694" cy="432000"/>
      </dsp:txXfrm>
    </dsp:sp>
    <dsp:sp modelId="{2AC3E3DC-6EDC-443A-82B8-EE7741A540BE}">
      <dsp:nvSpPr>
        <dsp:cNvPr id="0" name=""/>
        <dsp:cNvSpPr/>
      </dsp:nvSpPr>
      <dsp:spPr>
        <a:xfrm>
          <a:off x="2239163" y="642778"/>
          <a:ext cx="1959694" cy="2727843"/>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fr-FR" sz="1500" kern="1200" dirty="0" smtClean="0"/>
            <a:t>Progrès, défis, </a:t>
          </a:r>
          <a:r>
            <a:rPr lang="fr-FR" sz="1500" kern="1200" dirty="0" smtClean="0"/>
            <a:t>obstacles, objectifs</a:t>
          </a:r>
          <a:r>
            <a:rPr lang="fr-FR" sz="1500" kern="1200" dirty="0" smtClean="0"/>
            <a:t>;</a:t>
          </a:r>
          <a:endParaRPr lang="fr-FR" sz="1500" kern="1200" dirty="0"/>
        </a:p>
        <a:p>
          <a:pPr marL="114300" lvl="1" indent="-114300" algn="l" defTabSz="666750">
            <a:lnSpc>
              <a:spcPct val="90000"/>
            </a:lnSpc>
            <a:spcBef>
              <a:spcPct val="0"/>
            </a:spcBef>
            <a:spcAft>
              <a:spcPct val="15000"/>
            </a:spcAft>
            <a:buChar char="••"/>
          </a:pPr>
          <a:r>
            <a:rPr lang="fr-FR" sz="1500" kern="1200" dirty="0" smtClean="0"/>
            <a:t>Aperçu activités &amp;résultats;</a:t>
          </a:r>
          <a:endParaRPr lang="fr-FR" sz="1500" kern="1200" dirty="0"/>
        </a:p>
        <a:p>
          <a:pPr marL="114300" lvl="1" indent="-114300" algn="l" defTabSz="666750">
            <a:lnSpc>
              <a:spcPct val="90000"/>
            </a:lnSpc>
            <a:spcBef>
              <a:spcPct val="0"/>
            </a:spcBef>
            <a:spcAft>
              <a:spcPct val="15000"/>
            </a:spcAft>
            <a:buChar char="••"/>
          </a:pPr>
          <a:r>
            <a:rPr lang="fr-FR" sz="1500" kern="1200" dirty="0" smtClean="0"/>
            <a:t>Evaluation par les PP;</a:t>
          </a:r>
          <a:endParaRPr lang="fr-FR" sz="1500" kern="1200" dirty="0"/>
        </a:p>
        <a:p>
          <a:pPr marL="114300" lvl="1" indent="-114300" algn="l" defTabSz="666750">
            <a:lnSpc>
              <a:spcPct val="90000"/>
            </a:lnSpc>
            <a:spcBef>
              <a:spcPct val="0"/>
            </a:spcBef>
            <a:spcAft>
              <a:spcPct val="15000"/>
            </a:spcAft>
            <a:buChar char="••"/>
          </a:pPr>
          <a:r>
            <a:rPr lang="fr-FR" sz="1500" kern="1200" dirty="0" smtClean="0"/>
            <a:t>Documentation aspects genre &amp; inclusivité;</a:t>
          </a:r>
          <a:endParaRPr lang="fr-FR" sz="1500" kern="1200" dirty="0"/>
        </a:p>
        <a:p>
          <a:pPr marL="114300" lvl="1" indent="-114300" algn="l" defTabSz="666750">
            <a:lnSpc>
              <a:spcPct val="90000"/>
            </a:lnSpc>
            <a:spcBef>
              <a:spcPct val="0"/>
            </a:spcBef>
            <a:spcAft>
              <a:spcPct val="15000"/>
            </a:spcAft>
            <a:buChar char="••"/>
          </a:pPr>
          <a:r>
            <a:rPr lang="fr-FR" sz="1500" kern="1200" dirty="0" smtClean="0"/>
            <a:t>Rapport sur les dépenses réelles;</a:t>
          </a:r>
          <a:endParaRPr lang="fr-FR" sz="1500" kern="1200" dirty="0"/>
        </a:p>
        <a:p>
          <a:pPr marL="114300" lvl="1" indent="-114300" algn="l" defTabSz="666750">
            <a:lnSpc>
              <a:spcPct val="90000"/>
            </a:lnSpc>
            <a:spcBef>
              <a:spcPct val="0"/>
            </a:spcBef>
            <a:spcAft>
              <a:spcPct val="15000"/>
            </a:spcAft>
            <a:buChar char="••"/>
          </a:pPr>
          <a:endParaRPr lang="fr-FR" sz="1500" kern="1200" dirty="0"/>
        </a:p>
      </dsp:txBody>
      <dsp:txXfrm>
        <a:off x="2239163" y="642778"/>
        <a:ext cx="1959694" cy="2727843"/>
      </dsp:txXfrm>
    </dsp:sp>
    <dsp:sp modelId="{9DC01D25-1C5B-4CA7-B112-DDD2A772DEF7}">
      <dsp:nvSpPr>
        <dsp:cNvPr id="0" name=""/>
        <dsp:cNvSpPr/>
      </dsp:nvSpPr>
      <dsp:spPr>
        <a:xfrm>
          <a:off x="4473215" y="210778"/>
          <a:ext cx="1959694" cy="432000"/>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fr-FR" sz="1500" kern="1200" dirty="0" smtClean="0"/>
            <a:t>Activités avec PP</a:t>
          </a:r>
          <a:endParaRPr lang="fr-FR" sz="1500" kern="1200" dirty="0"/>
        </a:p>
      </dsp:txBody>
      <dsp:txXfrm>
        <a:off x="4473215" y="210778"/>
        <a:ext cx="1959694" cy="432000"/>
      </dsp:txXfrm>
    </dsp:sp>
    <dsp:sp modelId="{DCE85355-2D57-4ACF-9947-8A467BC9068B}">
      <dsp:nvSpPr>
        <dsp:cNvPr id="0" name=""/>
        <dsp:cNvSpPr/>
      </dsp:nvSpPr>
      <dsp:spPr>
        <a:xfrm>
          <a:off x="4473215" y="642778"/>
          <a:ext cx="1959694" cy="2727843"/>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fr-FR" sz="1500" kern="1200" dirty="0" smtClean="0"/>
            <a:t>Documentées et divulguées dans les formats accessibles</a:t>
          </a:r>
          <a:endParaRPr lang="fr-FR" sz="1500" kern="1200" dirty="0"/>
        </a:p>
      </dsp:txBody>
      <dsp:txXfrm>
        <a:off x="4473215" y="642778"/>
        <a:ext cx="1959694" cy="2727843"/>
      </dsp:txXfrm>
    </dsp:sp>
    <dsp:sp modelId="{5E942E59-5CA8-4FF0-99EE-33882C6E6EC7}">
      <dsp:nvSpPr>
        <dsp:cNvPr id="0" name=""/>
        <dsp:cNvSpPr/>
      </dsp:nvSpPr>
      <dsp:spPr>
        <a:xfrm>
          <a:off x="6707266" y="210778"/>
          <a:ext cx="1959694" cy="432000"/>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fr-FR" sz="1500" kern="1200" dirty="0" smtClean="0"/>
            <a:t>GMP est encouragé à</a:t>
          </a:r>
          <a:endParaRPr lang="fr-FR" sz="1500" kern="1200" dirty="0"/>
        </a:p>
      </dsp:txBody>
      <dsp:txXfrm>
        <a:off x="6707266" y="210778"/>
        <a:ext cx="1959694" cy="432000"/>
      </dsp:txXfrm>
    </dsp:sp>
    <dsp:sp modelId="{C347ED02-267B-4FB2-A672-BD05B9B8CECC}">
      <dsp:nvSpPr>
        <dsp:cNvPr id="0" name=""/>
        <dsp:cNvSpPr/>
      </dsp:nvSpPr>
      <dsp:spPr>
        <a:xfrm>
          <a:off x="6707266" y="642778"/>
          <a:ext cx="1959694" cy="2727843"/>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fr-FR" sz="1500" kern="1200" dirty="0" smtClean="0"/>
            <a:t>Examiné si les activités de l’exercice N-1 contribuent à l’amélioration de la gouvernance dans le secteur extractif.</a:t>
          </a:r>
          <a:endParaRPr lang="fr-FR" sz="1500" kern="1200" dirty="0"/>
        </a:p>
        <a:p>
          <a:pPr marL="114300" lvl="1" indent="-114300" algn="l" defTabSz="666750">
            <a:lnSpc>
              <a:spcPct val="90000"/>
            </a:lnSpc>
            <a:spcBef>
              <a:spcPct val="0"/>
            </a:spcBef>
            <a:spcAft>
              <a:spcPct val="15000"/>
            </a:spcAft>
            <a:buChar char="••"/>
          </a:pPr>
          <a:endParaRPr lang="fr-FR" sz="1500" kern="1200"/>
        </a:p>
      </dsp:txBody>
      <dsp:txXfrm>
        <a:off x="6707266" y="642778"/>
        <a:ext cx="1959694" cy="2727843"/>
      </dsp:txXfrm>
    </dsp:sp>
    <dsp:sp modelId="{C7C5CA06-C5FA-41EF-AD6D-AA2C830283B1}">
      <dsp:nvSpPr>
        <dsp:cNvPr id="0" name=""/>
        <dsp:cNvSpPr/>
      </dsp:nvSpPr>
      <dsp:spPr>
        <a:xfrm>
          <a:off x="8941318" y="210778"/>
          <a:ext cx="1959694" cy="432000"/>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fr-FR" sz="1500" kern="1200" dirty="0" smtClean="0"/>
            <a:t>GMP est encouragé à </a:t>
          </a:r>
          <a:endParaRPr lang="fr-FR" sz="1500" kern="1200" dirty="0"/>
        </a:p>
      </dsp:txBody>
      <dsp:txXfrm>
        <a:off x="8941318" y="210778"/>
        <a:ext cx="1959694" cy="432000"/>
      </dsp:txXfrm>
    </dsp:sp>
    <dsp:sp modelId="{EF030ECD-9D88-40BA-BA87-68E9A453153E}">
      <dsp:nvSpPr>
        <dsp:cNvPr id="0" name=""/>
        <dsp:cNvSpPr/>
      </dsp:nvSpPr>
      <dsp:spPr>
        <a:xfrm>
          <a:off x="8941318" y="642778"/>
          <a:ext cx="1959694" cy="2727843"/>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fr-FR" sz="1500" kern="1200" dirty="0" smtClean="0">
              <a:solidFill>
                <a:schemeClr val="tx1"/>
              </a:solidFill>
            </a:rPr>
            <a:t>examiné les cas de corruption publiquement connus dans le secteur </a:t>
          </a:r>
          <a:r>
            <a:rPr lang="fr-FR" sz="1500" kern="1200" dirty="0" smtClean="0">
              <a:solidFill>
                <a:schemeClr val="tx1"/>
              </a:solidFill>
            </a:rPr>
            <a:t>extractif. Documenter </a:t>
          </a:r>
          <a:r>
            <a:rPr lang="fr-FR" sz="1500" kern="1200" dirty="0" smtClean="0">
              <a:solidFill>
                <a:schemeClr val="tx1"/>
              </a:solidFill>
            </a:rPr>
            <a:t>ses discussions et  recommandations.</a:t>
          </a:r>
          <a:endParaRPr lang="fr-FR" sz="1500" kern="1200" dirty="0">
            <a:solidFill>
              <a:schemeClr val="tx1"/>
            </a:solidFill>
          </a:endParaRPr>
        </a:p>
        <a:p>
          <a:pPr marL="114300" lvl="1" indent="-114300" algn="l" defTabSz="666750">
            <a:lnSpc>
              <a:spcPct val="90000"/>
            </a:lnSpc>
            <a:spcBef>
              <a:spcPct val="0"/>
            </a:spcBef>
            <a:spcAft>
              <a:spcPct val="15000"/>
            </a:spcAft>
            <a:buChar char="••"/>
          </a:pPr>
          <a:endParaRPr lang="fr-FR" sz="1500" kern="1200" dirty="0"/>
        </a:p>
      </dsp:txBody>
      <dsp:txXfrm>
        <a:off x="8941318" y="642778"/>
        <a:ext cx="1959694" cy="27278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596C60-CACB-4CDE-8A3D-8EE5938F6C3E}">
      <dsp:nvSpPr>
        <dsp:cNvPr id="0" name=""/>
        <dsp:cNvSpPr/>
      </dsp:nvSpPr>
      <dsp:spPr>
        <a:xfrm>
          <a:off x="5112" y="16268"/>
          <a:ext cx="1959694" cy="486473"/>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r-FR" sz="1400" kern="1200" dirty="0" smtClean="0"/>
            <a:t>Organiser &amp; préparer</a:t>
          </a:r>
          <a:endParaRPr lang="fr-FR" sz="1400" kern="1200" dirty="0"/>
        </a:p>
      </dsp:txBody>
      <dsp:txXfrm>
        <a:off x="5112" y="16268"/>
        <a:ext cx="1959694" cy="486473"/>
      </dsp:txXfrm>
    </dsp:sp>
    <dsp:sp modelId="{AB28A715-B182-4CE8-B508-559E8EA6A6D3}">
      <dsp:nvSpPr>
        <dsp:cNvPr id="0" name=""/>
        <dsp:cNvSpPr/>
      </dsp:nvSpPr>
      <dsp:spPr>
        <a:xfrm>
          <a:off x="5112" y="502741"/>
          <a:ext cx="1959694" cy="3062390"/>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smtClean="0"/>
            <a:t>Responsabilité du PT;</a:t>
          </a:r>
          <a:endParaRPr lang="fr-FR" sz="1400" kern="1200" dirty="0"/>
        </a:p>
        <a:p>
          <a:pPr marL="114300" lvl="1" indent="-114300" algn="l" defTabSz="622300">
            <a:lnSpc>
              <a:spcPct val="90000"/>
            </a:lnSpc>
            <a:spcBef>
              <a:spcPct val="0"/>
            </a:spcBef>
            <a:spcAft>
              <a:spcPct val="15000"/>
            </a:spcAft>
            <a:buChar char="••"/>
          </a:pPr>
          <a:r>
            <a:rPr lang="fr-FR" sz="1400" kern="1200" dirty="0" smtClean="0"/>
            <a:t>Temps &amp; ressources;</a:t>
          </a:r>
          <a:endParaRPr lang="fr-FR" sz="1400" kern="1200" dirty="0"/>
        </a:p>
        <a:p>
          <a:pPr marL="114300" lvl="1" indent="-114300" algn="l" defTabSz="622300">
            <a:lnSpc>
              <a:spcPct val="90000"/>
            </a:lnSpc>
            <a:spcBef>
              <a:spcPct val="0"/>
            </a:spcBef>
            <a:spcAft>
              <a:spcPct val="15000"/>
            </a:spcAft>
            <a:buChar char="••"/>
          </a:pPr>
          <a:r>
            <a:rPr lang="fr-FR" sz="1400" kern="1200" dirty="0" smtClean="0"/>
            <a:t>Consultation des parties prenantes.</a:t>
          </a:r>
          <a:endParaRPr lang="fr-FR" sz="1400" kern="1200" dirty="0"/>
        </a:p>
      </dsp:txBody>
      <dsp:txXfrm>
        <a:off x="5112" y="502741"/>
        <a:ext cx="1959694" cy="3062390"/>
      </dsp:txXfrm>
    </dsp:sp>
    <dsp:sp modelId="{8088D36F-0E63-4AAF-A87A-5FF8FCE7C331}">
      <dsp:nvSpPr>
        <dsp:cNvPr id="0" name=""/>
        <dsp:cNvSpPr/>
      </dsp:nvSpPr>
      <dsp:spPr>
        <a:xfrm>
          <a:off x="2239163" y="16268"/>
          <a:ext cx="1959694" cy="486473"/>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r-FR" sz="1400" kern="1200" dirty="0" smtClean="0"/>
            <a:t>Identifier les questions prioritaires</a:t>
          </a:r>
          <a:endParaRPr lang="fr-FR" sz="1400" kern="1200" dirty="0"/>
        </a:p>
      </dsp:txBody>
      <dsp:txXfrm>
        <a:off x="2239163" y="16268"/>
        <a:ext cx="1959694" cy="486473"/>
      </dsp:txXfrm>
    </dsp:sp>
    <dsp:sp modelId="{2AC3E3DC-6EDC-443A-82B8-EE7741A540BE}">
      <dsp:nvSpPr>
        <dsp:cNvPr id="0" name=""/>
        <dsp:cNvSpPr/>
      </dsp:nvSpPr>
      <dsp:spPr>
        <a:xfrm>
          <a:off x="2239163" y="502741"/>
          <a:ext cx="1959694" cy="3062390"/>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smtClean="0"/>
            <a:t>Pratiques de divulgation;</a:t>
          </a:r>
          <a:endParaRPr lang="fr-FR" sz="1400" kern="1200" dirty="0"/>
        </a:p>
        <a:p>
          <a:pPr marL="114300" lvl="1" indent="-114300" algn="l" defTabSz="622300">
            <a:lnSpc>
              <a:spcPct val="90000"/>
            </a:lnSpc>
            <a:spcBef>
              <a:spcPct val="0"/>
            </a:spcBef>
            <a:spcAft>
              <a:spcPct val="15000"/>
            </a:spcAft>
            <a:buChar char="••"/>
          </a:pPr>
          <a:r>
            <a:rPr lang="fr-FR" sz="1400" kern="1200" dirty="0" smtClean="0"/>
            <a:t>Priorités nationales pour les IE;</a:t>
          </a:r>
          <a:endParaRPr lang="fr-FR" sz="1400" kern="1200" dirty="0"/>
        </a:p>
        <a:p>
          <a:pPr marL="114300" lvl="1" indent="-114300" algn="l" defTabSz="622300">
            <a:lnSpc>
              <a:spcPct val="90000"/>
            </a:lnSpc>
            <a:spcBef>
              <a:spcPct val="0"/>
            </a:spcBef>
            <a:spcAft>
              <a:spcPct val="15000"/>
            </a:spcAft>
            <a:buChar char="••"/>
          </a:pPr>
          <a:r>
            <a:rPr lang="fr-FR" sz="1400" kern="1200" dirty="0" smtClean="0"/>
            <a:t>Priorités nationales pour les IE;</a:t>
          </a:r>
          <a:endParaRPr lang="fr-FR" sz="1400" kern="1200" dirty="0"/>
        </a:p>
        <a:p>
          <a:pPr marL="114300" lvl="1" indent="-114300" algn="l" defTabSz="622300">
            <a:lnSpc>
              <a:spcPct val="90000"/>
            </a:lnSpc>
            <a:spcBef>
              <a:spcPct val="0"/>
            </a:spcBef>
            <a:spcAft>
              <a:spcPct val="15000"/>
            </a:spcAft>
            <a:buChar char="••"/>
          </a:pPr>
          <a:r>
            <a:rPr lang="fr-FR" sz="1400" kern="1200" dirty="0" smtClean="0"/>
            <a:t>Identifier les PP à inclure dans le PT;</a:t>
          </a:r>
          <a:endParaRPr lang="fr-FR" sz="1400" kern="1200" dirty="0"/>
        </a:p>
        <a:p>
          <a:pPr marL="114300" lvl="1" indent="-114300" algn="l" defTabSz="622300">
            <a:lnSpc>
              <a:spcPct val="90000"/>
            </a:lnSpc>
            <a:spcBef>
              <a:spcPct val="0"/>
            </a:spcBef>
            <a:spcAft>
              <a:spcPct val="15000"/>
            </a:spcAft>
            <a:buChar char="••"/>
          </a:pPr>
          <a:r>
            <a:rPr lang="fr-FR" sz="1400" kern="1200" dirty="0" smtClean="0"/>
            <a:t>Evaluer la compréhension actuelle des divulgation en lien avec les priorités nationales;;</a:t>
          </a:r>
          <a:endParaRPr lang="fr-FR" sz="1400" kern="1200" dirty="0"/>
        </a:p>
        <a:p>
          <a:pPr marL="114300" lvl="1" indent="-114300" algn="l" defTabSz="622300">
            <a:lnSpc>
              <a:spcPct val="90000"/>
            </a:lnSpc>
            <a:spcBef>
              <a:spcPct val="0"/>
            </a:spcBef>
            <a:spcAft>
              <a:spcPct val="15000"/>
            </a:spcAft>
            <a:buChar char="••"/>
          </a:pPr>
          <a:endParaRPr lang="fr-FR" sz="1400" kern="1200" dirty="0"/>
        </a:p>
      </dsp:txBody>
      <dsp:txXfrm>
        <a:off x="2239163" y="502741"/>
        <a:ext cx="1959694" cy="3062390"/>
      </dsp:txXfrm>
    </dsp:sp>
    <dsp:sp modelId="{9DC01D25-1C5B-4CA7-B112-DDD2A772DEF7}">
      <dsp:nvSpPr>
        <dsp:cNvPr id="0" name=""/>
        <dsp:cNvSpPr/>
      </dsp:nvSpPr>
      <dsp:spPr>
        <a:xfrm>
          <a:off x="4473215" y="16268"/>
          <a:ext cx="1959694" cy="486473"/>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r-FR" sz="1400" kern="1200" dirty="0" smtClean="0"/>
            <a:t>Définir les objectifs, activités et périmètre,</a:t>
          </a:r>
          <a:endParaRPr lang="fr-FR" sz="1400" kern="1200" dirty="0"/>
        </a:p>
      </dsp:txBody>
      <dsp:txXfrm>
        <a:off x="4473215" y="16268"/>
        <a:ext cx="1959694" cy="486473"/>
      </dsp:txXfrm>
    </dsp:sp>
    <dsp:sp modelId="{DCE85355-2D57-4ACF-9947-8A467BC9068B}">
      <dsp:nvSpPr>
        <dsp:cNvPr id="0" name=""/>
        <dsp:cNvSpPr/>
      </dsp:nvSpPr>
      <dsp:spPr>
        <a:xfrm>
          <a:off x="4473215" y="502741"/>
          <a:ext cx="1959694" cy="3062390"/>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smtClean="0">
              <a:solidFill>
                <a:schemeClr val="bg2">
                  <a:lumMod val="50000"/>
                </a:schemeClr>
              </a:solidFill>
            </a:rPr>
            <a:t>Activités en lien avec les objectifs du PT; </a:t>
          </a:r>
          <a:endParaRPr lang="fr-FR" sz="1400" kern="1200" dirty="0"/>
        </a:p>
        <a:p>
          <a:pPr marL="114300" lvl="1" indent="-114300" algn="l" defTabSz="622300">
            <a:lnSpc>
              <a:spcPct val="90000"/>
            </a:lnSpc>
            <a:spcBef>
              <a:spcPct val="0"/>
            </a:spcBef>
            <a:spcAft>
              <a:spcPct val="15000"/>
            </a:spcAft>
            <a:buChar char="••"/>
          </a:pPr>
          <a:r>
            <a:rPr lang="fr-FR" sz="1400" kern="1200" smtClean="0">
              <a:solidFill>
                <a:schemeClr val="bg2">
                  <a:lumMod val="50000"/>
                </a:schemeClr>
              </a:solidFill>
            </a:rPr>
            <a:t>Comment mesurer les activités; </a:t>
          </a:r>
          <a:endParaRPr lang="fr-FR" sz="1400" kern="1200" dirty="0">
            <a:solidFill>
              <a:schemeClr val="bg2">
                <a:lumMod val="50000"/>
              </a:schemeClr>
            </a:solidFill>
          </a:endParaRPr>
        </a:p>
        <a:p>
          <a:pPr marL="114300" lvl="1" indent="-114300" algn="l" defTabSz="622300">
            <a:lnSpc>
              <a:spcPct val="90000"/>
            </a:lnSpc>
            <a:spcBef>
              <a:spcPct val="0"/>
            </a:spcBef>
            <a:spcAft>
              <a:spcPct val="15000"/>
            </a:spcAft>
            <a:buChar char="••"/>
          </a:pPr>
          <a:r>
            <a:rPr lang="fr-FR" sz="1400" kern="1200" smtClean="0">
              <a:solidFill>
                <a:schemeClr val="bg2">
                  <a:lumMod val="50000"/>
                </a:schemeClr>
              </a:solidFill>
            </a:rPr>
            <a:t>Identifier coûts des activités et sources de financement; </a:t>
          </a:r>
          <a:endParaRPr lang="fr-FR" sz="1400" kern="1200" dirty="0">
            <a:solidFill>
              <a:schemeClr val="bg2">
                <a:lumMod val="50000"/>
              </a:schemeClr>
            </a:solidFill>
          </a:endParaRPr>
        </a:p>
        <a:p>
          <a:pPr marL="114300" lvl="1" indent="-114300" algn="l" defTabSz="622300">
            <a:lnSpc>
              <a:spcPct val="90000"/>
            </a:lnSpc>
            <a:spcBef>
              <a:spcPct val="0"/>
            </a:spcBef>
            <a:spcAft>
              <a:spcPct val="15000"/>
            </a:spcAft>
            <a:buChar char="••"/>
          </a:pPr>
          <a:r>
            <a:rPr lang="fr-FR" sz="1400" kern="1200" smtClean="0">
              <a:solidFill>
                <a:schemeClr val="bg2">
                  <a:lumMod val="50000"/>
                </a:schemeClr>
              </a:solidFill>
            </a:rPr>
            <a:t>Calendrier de mise en œuvre</a:t>
          </a:r>
          <a:endParaRPr lang="fr-FR" sz="1400" kern="1200" dirty="0">
            <a:solidFill>
              <a:schemeClr val="bg2">
                <a:lumMod val="50000"/>
              </a:schemeClr>
            </a:solidFill>
          </a:endParaRPr>
        </a:p>
      </dsp:txBody>
      <dsp:txXfrm>
        <a:off x="4473215" y="502741"/>
        <a:ext cx="1959694" cy="3062390"/>
      </dsp:txXfrm>
    </dsp:sp>
    <dsp:sp modelId="{5E942E59-5CA8-4FF0-99EE-33882C6E6EC7}">
      <dsp:nvSpPr>
        <dsp:cNvPr id="0" name=""/>
        <dsp:cNvSpPr/>
      </dsp:nvSpPr>
      <dsp:spPr>
        <a:xfrm>
          <a:off x="6707266" y="16268"/>
          <a:ext cx="1959694" cy="486473"/>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r-FR" sz="1400" kern="1200" dirty="0" smtClean="0"/>
            <a:t>Avaliser et diffuser le  plan de travail</a:t>
          </a:r>
          <a:endParaRPr lang="fr-FR" sz="1400" kern="1200" dirty="0"/>
        </a:p>
      </dsp:txBody>
      <dsp:txXfrm>
        <a:off x="6707266" y="16268"/>
        <a:ext cx="1959694" cy="486473"/>
      </dsp:txXfrm>
    </dsp:sp>
    <dsp:sp modelId="{C347ED02-267B-4FB2-A672-BD05B9B8CECC}">
      <dsp:nvSpPr>
        <dsp:cNvPr id="0" name=""/>
        <dsp:cNvSpPr/>
      </dsp:nvSpPr>
      <dsp:spPr>
        <a:xfrm>
          <a:off x="6707266" y="502741"/>
          <a:ext cx="1959694" cy="3062390"/>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smtClean="0">
              <a:solidFill>
                <a:schemeClr val="bg2">
                  <a:lumMod val="50000"/>
                </a:schemeClr>
              </a:solidFill>
            </a:rPr>
            <a:t>Questions sur l’accessibilité du PT;</a:t>
          </a:r>
          <a:endParaRPr lang="fr-FR" sz="1400" kern="1200" dirty="0"/>
        </a:p>
        <a:p>
          <a:pPr marL="114300" lvl="1" indent="-114300" algn="l" defTabSz="622300">
            <a:lnSpc>
              <a:spcPct val="90000"/>
            </a:lnSpc>
            <a:spcBef>
              <a:spcPct val="0"/>
            </a:spcBef>
            <a:spcAft>
              <a:spcPct val="15000"/>
            </a:spcAft>
            <a:buChar char="••"/>
          </a:pPr>
          <a:r>
            <a:rPr lang="fr-FR" sz="1400" kern="1200" dirty="0" smtClean="0">
              <a:solidFill>
                <a:schemeClr val="bg2">
                  <a:lumMod val="50000"/>
                </a:schemeClr>
              </a:solidFill>
            </a:rPr>
            <a:t>Priorités nationales pour les EI;</a:t>
          </a:r>
          <a:endParaRPr lang="fr-FR" sz="1400" kern="1200" dirty="0">
            <a:solidFill>
              <a:schemeClr val="bg2">
                <a:lumMod val="50000"/>
              </a:schemeClr>
            </a:solidFill>
          </a:endParaRPr>
        </a:p>
        <a:p>
          <a:pPr marL="114300" lvl="1" indent="-114300" algn="l" defTabSz="622300">
            <a:lnSpc>
              <a:spcPct val="90000"/>
            </a:lnSpc>
            <a:spcBef>
              <a:spcPct val="0"/>
            </a:spcBef>
            <a:spcAft>
              <a:spcPct val="15000"/>
            </a:spcAft>
            <a:buChar char="••"/>
          </a:pPr>
          <a:r>
            <a:rPr lang="fr-FR" sz="1400" kern="1200" dirty="0" smtClean="0">
              <a:solidFill>
                <a:schemeClr val="bg2">
                  <a:lumMod val="50000"/>
                </a:schemeClr>
              </a:solidFill>
            </a:rPr>
            <a:t>Retour d’information sur le PT , format utile et accessible .</a:t>
          </a:r>
          <a:endParaRPr lang="fr-FR" sz="1400" kern="1200" dirty="0">
            <a:solidFill>
              <a:schemeClr val="bg2">
                <a:lumMod val="50000"/>
              </a:schemeClr>
            </a:solidFill>
          </a:endParaRPr>
        </a:p>
        <a:p>
          <a:pPr marL="114300" lvl="1" indent="-114300" algn="l" defTabSz="622300">
            <a:lnSpc>
              <a:spcPct val="90000"/>
            </a:lnSpc>
            <a:spcBef>
              <a:spcPct val="0"/>
            </a:spcBef>
            <a:spcAft>
              <a:spcPct val="15000"/>
            </a:spcAft>
            <a:buChar char="••"/>
          </a:pPr>
          <a:endParaRPr lang="fr-FR" sz="1400" kern="1200" dirty="0"/>
        </a:p>
      </dsp:txBody>
      <dsp:txXfrm>
        <a:off x="6707266" y="502741"/>
        <a:ext cx="1959694" cy="3062390"/>
      </dsp:txXfrm>
    </dsp:sp>
    <dsp:sp modelId="{C7C5CA06-C5FA-41EF-AD6D-AA2C830283B1}">
      <dsp:nvSpPr>
        <dsp:cNvPr id="0" name=""/>
        <dsp:cNvSpPr/>
      </dsp:nvSpPr>
      <dsp:spPr>
        <a:xfrm>
          <a:off x="8941318" y="16268"/>
          <a:ext cx="1959694" cy="486473"/>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fr-FR" sz="1400" kern="1200" dirty="0" smtClean="0"/>
            <a:t>Assurer le  suivi et la  révision</a:t>
          </a:r>
          <a:endParaRPr lang="fr-FR" sz="1400" kern="1200" dirty="0"/>
        </a:p>
      </dsp:txBody>
      <dsp:txXfrm>
        <a:off x="8941318" y="16268"/>
        <a:ext cx="1959694" cy="486473"/>
      </dsp:txXfrm>
    </dsp:sp>
    <dsp:sp modelId="{EF030ECD-9D88-40BA-BA87-68E9A453153E}">
      <dsp:nvSpPr>
        <dsp:cNvPr id="0" name=""/>
        <dsp:cNvSpPr/>
      </dsp:nvSpPr>
      <dsp:spPr>
        <a:xfrm>
          <a:off x="8941318" y="502741"/>
          <a:ext cx="1959694" cy="3062390"/>
        </a:xfrm>
        <a:prstGeom prst="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smtClean="0">
              <a:solidFill>
                <a:schemeClr val="bg2">
                  <a:lumMod val="50000"/>
                </a:schemeClr>
              </a:solidFill>
            </a:rPr>
            <a:t>Fréquence de révision du PT;</a:t>
          </a:r>
          <a:endParaRPr lang="fr-FR" sz="1400" kern="1200" dirty="0">
            <a:solidFill>
              <a:schemeClr val="tx1"/>
            </a:solidFill>
          </a:endParaRPr>
        </a:p>
        <a:p>
          <a:pPr marL="114300" lvl="1" indent="-114300" algn="l" defTabSz="622300">
            <a:lnSpc>
              <a:spcPct val="90000"/>
            </a:lnSpc>
            <a:spcBef>
              <a:spcPct val="0"/>
            </a:spcBef>
            <a:spcAft>
              <a:spcPct val="15000"/>
            </a:spcAft>
            <a:buChar char="••"/>
          </a:pPr>
          <a:r>
            <a:rPr lang="fr-FR" sz="1400" kern="1200" dirty="0" smtClean="0">
              <a:solidFill>
                <a:schemeClr val="bg2">
                  <a:lumMod val="50000"/>
                </a:schemeClr>
              </a:solidFill>
            </a:rPr>
            <a:t>Cadre de suivi de résultat? Les Avantages?</a:t>
          </a:r>
          <a:endParaRPr lang="fr-FR" sz="1400" kern="1200" dirty="0">
            <a:solidFill>
              <a:schemeClr val="bg2">
                <a:lumMod val="50000"/>
              </a:schemeClr>
            </a:solidFill>
          </a:endParaRPr>
        </a:p>
        <a:p>
          <a:pPr marL="114300" lvl="1" indent="-114300" algn="l" defTabSz="622300">
            <a:lnSpc>
              <a:spcPct val="90000"/>
            </a:lnSpc>
            <a:spcBef>
              <a:spcPct val="0"/>
            </a:spcBef>
            <a:spcAft>
              <a:spcPct val="15000"/>
            </a:spcAft>
            <a:buChar char="••"/>
          </a:pPr>
          <a:r>
            <a:rPr lang="fr-FR" sz="1400" kern="1200" dirty="0" smtClean="0">
              <a:solidFill>
                <a:schemeClr val="bg2">
                  <a:lumMod val="50000"/>
                </a:schemeClr>
              </a:solidFill>
            </a:rPr>
            <a:t>Comment un PT peut aider les GMP pendant la mise en œuvre;</a:t>
          </a:r>
          <a:endParaRPr lang="fr-FR" sz="1400" kern="1200" dirty="0">
            <a:solidFill>
              <a:schemeClr val="bg2">
                <a:lumMod val="50000"/>
              </a:schemeClr>
            </a:solidFill>
          </a:endParaRPr>
        </a:p>
        <a:p>
          <a:pPr marL="114300" lvl="1" indent="-114300" algn="l" defTabSz="622300">
            <a:lnSpc>
              <a:spcPct val="90000"/>
            </a:lnSpc>
            <a:spcBef>
              <a:spcPct val="0"/>
            </a:spcBef>
            <a:spcAft>
              <a:spcPct val="15000"/>
            </a:spcAft>
            <a:buChar char="••"/>
          </a:pPr>
          <a:r>
            <a:rPr lang="fr-FR" sz="1400" kern="1200" smtClean="0">
              <a:solidFill>
                <a:schemeClr val="bg2">
                  <a:lumMod val="50000"/>
                </a:schemeClr>
              </a:solidFill>
            </a:rPr>
            <a:t>Comment l’examen du PT peut influencer le travail futur?</a:t>
          </a:r>
          <a:endParaRPr lang="fr-FR" sz="1400" kern="1200" dirty="0">
            <a:solidFill>
              <a:schemeClr val="bg2">
                <a:lumMod val="50000"/>
              </a:schemeClr>
            </a:solidFill>
          </a:endParaRPr>
        </a:p>
        <a:p>
          <a:pPr marL="114300" lvl="1" indent="-114300" algn="l" defTabSz="622300">
            <a:lnSpc>
              <a:spcPct val="90000"/>
            </a:lnSpc>
            <a:spcBef>
              <a:spcPct val="0"/>
            </a:spcBef>
            <a:spcAft>
              <a:spcPct val="15000"/>
            </a:spcAft>
            <a:buChar char="••"/>
          </a:pPr>
          <a:endParaRPr lang="fr-FR" sz="1400" kern="1200" dirty="0">
            <a:solidFill>
              <a:schemeClr val="bg2">
                <a:lumMod val="50000"/>
              </a:schemeClr>
            </a:solidFill>
          </a:endParaRPr>
        </a:p>
      </dsp:txBody>
      <dsp:txXfrm>
        <a:off x="8941318" y="502741"/>
        <a:ext cx="1959694" cy="306239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700BB6-3B33-411F-B6C3-0A8C394BC567}"/>
              </a:ext>
            </a:extLst>
          </p:cNvPr>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C67E76E-B551-4F49-B0F3-FF5B277100AA}"/>
              </a:ext>
            </a:extLst>
          </p:cNvPr>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BB06CAD2-BC35-4D77-9EB8-5664C7536C6C}" type="datetimeFigureOut">
              <a:rPr lang="en-US" smtClean="0"/>
              <a:t>9/10/2023</a:t>
            </a:fld>
            <a:endParaRPr lang="en-US"/>
          </a:p>
        </p:txBody>
      </p:sp>
      <p:sp>
        <p:nvSpPr>
          <p:cNvPr id="4" name="Footer Placeholder 3">
            <a:extLst>
              <a:ext uri="{FF2B5EF4-FFF2-40B4-BE49-F238E27FC236}">
                <a16:creationId xmlns:a16="http://schemas.microsoft.com/office/drawing/2014/main" id="{82C92192-1643-4C88-AA63-B358D7DF7240}"/>
              </a:ext>
            </a:extLst>
          </p:cNvPr>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654B3DA-B27A-412A-B057-CC33B96B087C}"/>
              </a:ext>
            </a:extLst>
          </p:cNvPr>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7541BC10-6862-45A9-83F1-8715D11BBEC8}" type="slidenum">
              <a:rPr lang="en-US" smtClean="0"/>
              <a:t>‹N°›</a:t>
            </a:fld>
            <a:endParaRPr lang="en-US"/>
          </a:p>
        </p:txBody>
      </p:sp>
    </p:spTree>
    <p:extLst>
      <p:ext uri="{BB962C8B-B14F-4D97-AF65-F5344CB8AC3E}">
        <p14:creationId xmlns:p14="http://schemas.microsoft.com/office/powerpoint/2010/main" val="2486484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nb-NO"/>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AF0F0302-BE9E-8A47-8FBA-EF4A5D6A0C17}" type="slidenum">
              <a:rPr lang="nb-NO" smtClean="0"/>
              <a:t>‹N°›</a:t>
            </a:fld>
            <a:endParaRPr lang="nb-NO"/>
          </a:p>
        </p:txBody>
      </p:sp>
    </p:spTree>
    <p:extLst>
      <p:ext uri="{BB962C8B-B14F-4D97-AF65-F5344CB8AC3E}">
        <p14:creationId xmlns:p14="http://schemas.microsoft.com/office/powerpoint/2010/main" val="1621326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AF0F0302-BE9E-8A47-8FBA-EF4A5D6A0C17}" type="slidenum">
              <a:rPr lang="nb-NO" smtClean="0"/>
              <a:t>4</a:t>
            </a:fld>
            <a:endParaRPr lang="nb-NO"/>
          </a:p>
        </p:txBody>
      </p:sp>
    </p:spTree>
    <p:extLst>
      <p:ext uri="{BB962C8B-B14F-4D97-AF65-F5344CB8AC3E}">
        <p14:creationId xmlns:p14="http://schemas.microsoft.com/office/powerpoint/2010/main" val="2530834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F0F0302-BE9E-8A47-8FBA-EF4A5D6A0C17}" type="slidenum">
              <a:rPr lang="nb-NO" smtClean="0"/>
              <a:t>29</a:t>
            </a:fld>
            <a:endParaRPr lang="nb-NO"/>
          </a:p>
        </p:txBody>
      </p:sp>
    </p:spTree>
    <p:extLst>
      <p:ext uri="{BB962C8B-B14F-4D97-AF65-F5344CB8AC3E}">
        <p14:creationId xmlns:p14="http://schemas.microsoft.com/office/powerpoint/2010/main" val="1593032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AF0F0302-BE9E-8A47-8FBA-EF4A5D6A0C17}" type="slidenum">
              <a:rPr lang="nb-NO" smtClean="0"/>
              <a:t>33</a:t>
            </a:fld>
            <a:endParaRPr lang="nb-NO"/>
          </a:p>
        </p:txBody>
      </p:sp>
    </p:spTree>
    <p:extLst>
      <p:ext uri="{BB962C8B-B14F-4D97-AF65-F5344CB8AC3E}">
        <p14:creationId xmlns:p14="http://schemas.microsoft.com/office/powerpoint/2010/main" val="3246509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5"/>
          </p:nvPr>
        </p:nvSpPr>
        <p:spPr/>
        <p:txBody>
          <a:bodyPr/>
          <a:lstStyle/>
          <a:p>
            <a:fld id="{AF0F0302-BE9E-8A47-8FBA-EF4A5D6A0C17}" type="slidenum">
              <a:rPr lang="nb-NO" smtClean="0"/>
              <a:t>35</a:t>
            </a:fld>
            <a:endParaRPr lang="nb-NO"/>
          </a:p>
        </p:txBody>
      </p:sp>
    </p:spTree>
    <p:extLst>
      <p:ext uri="{BB962C8B-B14F-4D97-AF65-F5344CB8AC3E}">
        <p14:creationId xmlns:p14="http://schemas.microsoft.com/office/powerpoint/2010/main" val="557279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1">
    <p:bg>
      <p:bgPr>
        <a:solidFill>
          <a:srgbClr val="FAEDBC">
            <a:alpha val="9804"/>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70B929-9328-914C-BFEB-1BA8D78F10B4}"/>
              </a:ext>
            </a:extLst>
          </p:cNvPr>
          <p:cNvSpPr/>
          <p:nvPr userDrawn="1"/>
        </p:nvSpPr>
        <p:spPr>
          <a:xfrm>
            <a:off x="0" y="0"/>
            <a:ext cx="12192000" cy="6858000"/>
          </a:xfrm>
          <a:prstGeom prst="rect">
            <a:avLst/>
          </a:prstGeom>
          <a:gradFill>
            <a:gsLst>
              <a:gs pos="0">
                <a:srgbClr val="1BC2EE"/>
              </a:gs>
              <a:gs pos="100000">
                <a:srgbClr val="132856"/>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Subtitle 2">
            <a:extLst>
              <a:ext uri="{FF2B5EF4-FFF2-40B4-BE49-F238E27FC236}">
                <a16:creationId xmlns:a16="http://schemas.microsoft.com/office/drawing/2014/main" id="{6CE0DCDA-C0F7-D54F-AF4E-9DA03B4CC237}"/>
              </a:ext>
            </a:extLst>
          </p:cNvPr>
          <p:cNvSpPr>
            <a:spLocks noGrp="1"/>
          </p:cNvSpPr>
          <p:nvPr>
            <p:ph type="subTitle" idx="1"/>
          </p:nvPr>
        </p:nvSpPr>
        <p:spPr>
          <a:xfrm>
            <a:off x="643435" y="3886159"/>
            <a:ext cx="11227453" cy="417758"/>
          </a:xfrm>
        </p:spPr>
        <p:txBody>
          <a:bodyPr>
            <a:normAutofit/>
          </a:bodyPr>
          <a:lstStyle>
            <a:lvl1pPr marL="0" indent="0" algn="l">
              <a:lnSpc>
                <a:spcPct val="112000"/>
              </a:lnSpc>
              <a:spcBef>
                <a:spcPts val="0"/>
              </a:spcBef>
              <a:spcAft>
                <a:spcPts val="0"/>
              </a:spcAft>
              <a:buNone/>
              <a:defRPr sz="1600">
                <a:solidFill>
                  <a:srgbClr val="FFFFFF"/>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16" name="Plassholder for tekst 8">
            <a:extLst>
              <a:ext uri="{FF2B5EF4-FFF2-40B4-BE49-F238E27FC236}">
                <a16:creationId xmlns:a16="http://schemas.microsoft.com/office/drawing/2014/main" id="{A60C8AA2-1499-8444-9FA4-1DFFBBDF809F}"/>
              </a:ext>
            </a:extLst>
          </p:cNvPr>
          <p:cNvSpPr>
            <a:spLocks noGrp="1"/>
          </p:cNvSpPr>
          <p:nvPr>
            <p:ph type="body" sz="quarter" idx="13" hasCustomPrompt="1"/>
          </p:nvPr>
        </p:nvSpPr>
        <p:spPr>
          <a:xfrm>
            <a:off x="643435" y="3056502"/>
            <a:ext cx="11227453" cy="744996"/>
          </a:xfrm>
        </p:spPr>
        <p:txBody>
          <a:bodyPr anchor="t">
            <a:normAutofit/>
          </a:bodyPr>
          <a:lstStyle>
            <a:lvl1pPr marL="0" indent="0">
              <a:buFontTx/>
              <a:buNone/>
              <a:defRPr sz="5600" b="1" i="0">
                <a:solidFill>
                  <a:srgbClr val="FFFFFF"/>
                </a:solidFill>
                <a:latin typeface="Franklin Gothic Demi" panose="020B0603020102020204" pitchFamily="34" charset="0"/>
              </a:defRPr>
            </a:lvl1pPr>
          </a:lstStyle>
          <a:p>
            <a:r>
              <a:rPr lang="en-US"/>
              <a:t>Title here</a:t>
            </a:r>
          </a:p>
        </p:txBody>
      </p:sp>
      <p:pic>
        <p:nvPicPr>
          <p:cNvPr id="17" name="Picture 16">
            <a:extLst>
              <a:ext uri="{FF2B5EF4-FFF2-40B4-BE49-F238E27FC236}">
                <a16:creationId xmlns:a16="http://schemas.microsoft.com/office/drawing/2014/main" id="{23318D56-2F65-2345-986D-6A6A6434642B}"/>
              </a:ext>
            </a:extLst>
          </p:cNvPr>
          <p:cNvPicPr>
            <a:picLocks noChangeAspect="1"/>
          </p:cNvPicPr>
          <p:nvPr userDrawn="1"/>
        </p:nvPicPr>
        <p:blipFill>
          <a:blip r:embed="rId2"/>
          <a:stretch>
            <a:fillRect/>
          </a:stretch>
        </p:blipFill>
        <p:spPr>
          <a:xfrm>
            <a:off x="643435" y="5825339"/>
            <a:ext cx="1495765" cy="673730"/>
          </a:xfrm>
          <a:prstGeom prst="rect">
            <a:avLst/>
          </a:prstGeom>
        </p:spPr>
      </p:pic>
      <p:sp>
        <p:nvSpPr>
          <p:cNvPr id="20" name="Rectangle 19">
            <a:extLst>
              <a:ext uri="{FF2B5EF4-FFF2-40B4-BE49-F238E27FC236}">
                <a16:creationId xmlns:a16="http://schemas.microsoft.com/office/drawing/2014/main" id="{53A550BA-8BB3-0B42-A64B-40FACC84A7ED}"/>
              </a:ext>
            </a:extLst>
          </p:cNvPr>
          <p:cNvSpPr/>
          <p:nvPr userDrawn="1"/>
        </p:nvSpPr>
        <p:spPr>
          <a:xfrm>
            <a:off x="3261" y="45926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1" name="Rectangle 20">
            <a:extLst>
              <a:ext uri="{FF2B5EF4-FFF2-40B4-BE49-F238E27FC236}">
                <a16:creationId xmlns:a16="http://schemas.microsoft.com/office/drawing/2014/main" id="{B4D7E56E-AC71-8A46-B53B-A5A57D0F79E5}"/>
              </a:ext>
            </a:extLst>
          </p:cNvPr>
          <p:cNvSpPr/>
          <p:nvPr userDrawn="1"/>
        </p:nvSpPr>
        <p:spPr>
          <a:xfrm>
            <a:off x="3484279" y="0"/>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Rectangle 21">
            <a:extLst>
              <a:ext uri="{FF2B5EF4-FFF2-40B4-BE49-F238E27FC236}">
                <a16:creationId xmlns:a16="http://schemas.microsoft.com/office/drawing/2014/main" id="{848D247A-8C6F-0345-88AD-11EBA9482B87}"/>
              </a:ext>
            </a:extLst>
          </p:cNvPr>
          <p:cNvSpPr/>
          <p:nvPr userDrawn="1"/>
        </p:nvSpPr>
        <p:spPr>
          <a:xfrm>
            <a:off x="7252920"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3" name="Rectangle 22">
            <a:extLst>
              <a:ext uri="{FF2B5EF4-FFF2-40B4-BE49-F238E27FC236}">
                <a16:creationId xmlns:a16="http://schemas.microsoft.com/office/drawing/2014/main" id="{63B7248B-D2AB-ED4D-8101-FF105C167BE7}"/>
              </a:ext>
            </a:extLst>
          </p:cNvPr>
          <p:cNvSpPr/>
          <p:nvPr userDrawn="1"/>
        </p:nvSpPr>
        <p:spPr>
          <a:xfrm>
            <a:off x="11870888"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TextBox 23">
            <a:extLst>
              <a:ext uri="{FF2B5EF4-FFF2-40B4-BE49-F238E27FC236}">
                <a16:creationId xmlns:a16="http://schemas.microsoft.com/office/drawing/2014/main" id="{5955B5D0-FBF1-164D-8B43-EE8BE2276F5F}"/>
              </a:ext>
            </a:extLst>
          </p:cNvPr>
          <p:cNvSpPr txBox="1"/>
          <p:nvPr userDrawn="1"/>
        </p:nvSpPr>
        <p:spPr>
          <a:xfrm>
            <a:off x="6419274" y="5808678"/>
            <a:ext cx="5129292" cy="707886"/>
          </a:xfrm>
          <a:prstGeom prst="rect">
            <a:avLst/>
          </a:prstGeom>
          <a:noFill/>
        </p:spPr>
        <p:txBody>
          <a:bodyPr wrap="square" rtlCol="0">
            <a:spAutoFit/>
          </a:bodyPr>
          <a:lstStyle/>
          <a:p>
            <a:pPr algn="r"/>
            <a:r>
              <a:rPr lang="fr-FR" sz="2000" b="0" i="0" kern="1200">
                <a:solidFill>
                  <a:srgbClr val="FFFFFF"/>
                </a:solidFill>
                <a:effectLst/>
                <a:latin typeface="+mj-lt"/>
                <a:ea typeface="+mn-ea"/>
                <a:cs typeface="+mn-cs"/>
              </a:rPr>
              <a:t>La norme mondiale pour la bonne gestion des ressources pétrolières, gazières et minières</a:t>
            </a:r>
            <a:endParaRPr lang="nb-NO" sz="2000" b="0" i="0">
              <a:solidFill>
                <a:srgbClr val="FFFFFF"/>
              </a:solidFill>
              <a:latin typeface="+mj-lt"/>
            </a:endParaRPr>
          </a:p>
        </p:txBody>
      </p:sp>
    </p:spTree>
    <p:extLst>
      <p:ext uri="{BB962C8B-B14F-4D97-AF65-F5344CB8AC3E}">
        <p14:creationId xmlns:p14="http://schemas.microsoft.com/office/powerpoint/2010/main" val="3224322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tel og 2-spalte innhold">
    <p:bg>
      <p:bgPr>
        <a:solidFill>
          <a:srgbClr val="FFFFFF">
            <a:alpha val="9804"/>
          </a:srgbClr>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C58431D-8E20-AE40-9B25-7E1CFCA42849}"/>
              </a:ext>
            </a:extLst>
          </p:cNvPr>
          <p:cNvSpPr>
            <a:spLocks noGrp="1"/>
          </p:cNvSpPr>
          <p:nvPr>
            <p:ph type="title"/>
          </p:nvPr>
        </p:nvSpPr>
        <p:spPr>
          <a:xfrm>
            <a:off x="642812" y="1194998"/>
            <a:ext cx="10905753" cy="671660"/>
          </a:xfrm>
        </p:spPr>
        <p:txBody>
          <a:bodyPr>
            <a:noAutofit/>
          </a:bodyPr>
          <a:lstStyle>
            <a:lvl1pPr>
              <a:defRPr sz="4000"/>
            </a:lvl1pPr>
          </a:lstStyle>
          <a:p>
            <a:r>
              <a:rPr lang="en-GB"/>
              <a:t>Click to edit Master title style</a:t>
            </a:r>
            <a:endParaRPr lang="en-US"/>
          </a:p>
        </p:txBody>
      </p:sp>
      <p:sp>
        <p:nvSpPr>
          <p:cNvPr id="11" name="Content Placeholder 2">
            <a:extLst>
              <a:ext uri="{FF2B5EF4-FFF2-40B4-BE49-F238E27FC236}">
                <a16:creationId xmlns:a16="http://schemas.microsoft.com/office/drawing/2014/main" id="{C0164713-EC13-F543-A4C5-7C9EA1055904}"/>
              </a:ext>
            </a:extLst>
          </p:cNvPr>
          <p:cNvSpPr>
            <a:spLocks noGrp="1"/>
          </p:cNvSpPr>
          <p:nvPr>
            <p:ph idx="1"/>
          </p:nvPr>
        </p:nvSpPr>
        <p:spPr>
          <a:xfrm>
            <a:off x="642811" y="2019792"/>
            <a:ext cx="5349279" cy="3581400"/>
          </a:xfrm>
        </p:spPr>
        <p:txBody>
          <a:bodyPr/>
          <a:lstStyle/>
          <a:p>
            <a:pPr lvl="0"/>
            <a:r>
              <a:rPr lang="en-GB"/>
              <a:t>Click to edit Master text styles</a:t>
            </a:r>
          </a:p>
        </p:txBody>
      </p:sp>
      <p:sp>
        <p:nvSpPr>
          <p:cNvPr id="22" name="Date Placeholder 3">
            <a:extLst>
              <a:ext uri="{FF2B5EF4-FFF2-40B4-BE49-F238E27FC236}">
                <a16:creationId xmlns:a16="http://schemas.microsoft.com/office/drawing/2014/main" id="{78B4D6C5-9BF0-5A49-9693-24A369DB7785}"/>
              </a:ext>
            </a:extLst>
          </p:cNvPr>
          <p:cNvSpPr>
            <a:spLocks noGrp="1"/>
          </p:cNvSpPr>
          <p:nvPr>
            <p:ph type="dt" sz="half" idx="2"/>
          </p:nvPr>
        </p:nvSpPr>
        <p:spPr>
          <a:xfrm>
            <a:off x="643434" y="6453386"/>
            <a:ext cx="1204572"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fld id="{87DE6118-2437-4B30-8E3C-4D2BE6020583}" type="datetimeFigureOut">
              <a:rPr lang="en-US" smtClean="0"/>
              <a:pPr/>
              <a:t>9/10/2023</a:t>
            </a:fld>
            <a:endParaRPr lang="en-US"/>
          </a:p>
        </p:txBody>
      </p:sp>
      <p:sp>
        <p:nvSpPr>
          <p:cNvPr id="23" name="Footer Placeholder 4">
            <a:extLst>
              <a:ext uri="{FF2B5EF4-FFF2-40B4-BE49-F238E27FC236}">
                <a16:creationId xmlns:a16="http://schemas.microsoft.com/office/drawing/2014/main" id="{2A686105-7BC9-224A-B16E-B13F4BA9A2C6}"/>
              </a:ext>
            </a:extLst>
          </p:cNvPr>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endParaRPr lang="en-US"/>
          </a:p>
        </p:txBody>
      </p:sp>
      <p:sp>
        <p:nvSpPr>
          <p:cNvPr id="24" name="Slide Number Placeholder 5">
            <a:extLst>
              <a:ext uri="{FF2B5EF4-FFF2-40B4-BE49-F238E27FC236}">
                <a16:creationId xmlns:a16="http://schemas.microsoft.com/office/drawing/2014/main" id="{CCD24B93-4D97-C146-8244-BF6FA5ECAF9B}"/>
              </a:ext>
            </a:extLst>
          </p:cNvPr>
          <p:cNvSpPr>
            <a:spLocks noGrp="1"/>
          </p:cNvSpPr>
          <p:nvPr>
            <p:ph type="sldNum" sz="quarter" idx="4"/>
          </p:nvPr>
        </p:nvSpPr>
        <p:spPr>
          <a:xfrm>
            <a:off x="9928758" y="6453386"/>
            <a:ext cx="1596292" cy="404614"/>
          </a:xfrm>
          <a:prstGeom prst="rect">
            <a:avLst/>
          </a:prstGeom>
        </p:spPr>
        <p:txBody>
          <a:bodyPr vert="horz" lIns="91440" tIns="45720" rIns="91440" bIns="45720" rtlCol="0" anchor="ctr"/>
          <a:lstStyle>
            <a:lvl1pPr algn="r">
              <a:defRPr sz="1000" baseline="0">
                <a:solidFill>
                  <a:srgbClr val="132856"/>
                </a:solidFill>
                <a:latin typeface="+mn-lt"/>
              </a:defRPr>
            </a:lvl1pPr>
          </a:lstStyle>
          <a:p>
            <a:fld id="{69E57DC2-970A-4B3E-BB1C-7A09969E49DF}" type="slidenum">
              <a:rPr lang="en-US" smtClean="0"/>
              <a:pPr/>
              <a:t>‹N°›</a:t>
            </a:fld>
            <a:endParaRPr lang="en-US"/>
          </a:p>
        </p:txBody>
      </p:sp>
      <p:sp>
        <p:nvSpPr>
          <p:cNvPr id="12" name="Content Placeholder 2">
            <a:extLst>
              <a:ext uri="{FF2B5EF4-FFF2-40B4-BE49-F238E27FC236}">
                <a16:creationId xmlns:a16="http://schemas.microsoft.com/office/drawing/2014/main" id="{5BF9C66D-8089-0746-B8A4-495F8E5FB85B}"/>
              </a:ext>
            </a:extLst>
          </p:cNvPr>
          <p:cNvSpPr>
            <a:spLocks noGrp="1"/>
          </p:cNvSpPr>
          <p:nvPr>
            <p:ph idx="10"/>
          </p:nvPr>
        </p:nvSpPr>
        <p:spPr>
          <a:xfrm>
            <a:off x="6212341" y="2019792"/>
            <a:ext cx="5336224" cy="3581400"/>
          </a:xfrm>
        </p:spPr>
        <p:txBody>
          <a:bodyPr/>
          <a:lstStyle/>
          <a:p>
            <a:pPr lvl="0"/>
            <a:r>
              <a:rPr lang="en-GB"/>
              <a:t>Click to edit Master text styles</a:t>
            </a:r>
          </a:p>
        </p:txBody>
      </p:sp>
      <p:pic>
        <p:nvPicPr>
          <p:cNvPr id="15" name="Picture 14">
            <a:extLst>
              <a:ext uri="{FF2B5EF4-FFF2-40B4-BE49-F238E27FC236}">
                <a16:creationId xmlns:a16="http://schemas.microsoft.com/office/drawing/2014/main" id="{3DB9E97A-427D-294B-8CC9-7542F3794D5A}"/>
              </a:ext>
            </a:extLst>
          </p:cNvPr>
          <p:cNvPicPr>
            <a:picLocks noChangeAspect="1"/>
          </p:cNvPicPr>
          <p:nvPr userDrawn="1"/>
        </p:nvPicPr>
        <p:blipFill>
          <a:blip r:embed="rId2"/>
          <a:stretch>
            <a:fillRect/>
          </a:stretch>
        </p:blipFill>
        <p:spPr>
          <a:xfrm>
            <a:off x="643434" y="5826626"/>
            <a:ext cx="1495766" cy="673730"/>
          </a:xfrm>
          <a:prstGeom prst="rect">
            <a:avLst/>
          </a:prstGeom>
        </p:spPr>
      </p:pic>
      <p:sp>
        <p:nvSpPr>
          <p:cNvPr id="17" name="Rectangle 16">
            <a:extLst>
              <a:ext uri="{FF2B5EF4-FFF2-40B4-BE49-F238E27FC236}">
                <a16:creationId xmlns:a16="http://schemas.microsoft.com/office/drawing/2014/main" id="{A5934582-449C-A148-BDAE-61909D5B5E12}"/>
              </a:ext>
            </a:extLst>
          </p:cNvPr>
          <p:cNvSpPr/>
          <p:nvPr userDrawn="1"/>
        </p:nvSpPr>
        <p:spPr>
          <a:xfrm rot="10800000">
            <a:off x="9214778" y="0"/>
            <a:ext cx="883347" cy="280207"/>
          </a:xfrm>
          <a:prstGeom prst="rect">
            <a:avLst/>
          </a:prstGeom>
          <a:solidFill>
            <a:srgbClr val="002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Rectangle 17">
            <a:extLst>
              <a:ext uri="{FF2B5EF4-FFF2-40B4-BE49-F238E27FC236}">
                <a16:creationId xmlns:a16="http://schemas.microsoft.com/office/drawing/2014/main" id="{54616DA5-BD52-274B-9153-B2B3662CBC1B}"/>
              </a:ext>
            </a:extLst>
          </p:cNvPr>
          <p:cNvSpPr/>
          <p:nvPr userDrawn="1"/>
        </p:nvSpPr>
        <p:spPr>
          <a:xfrm rot="10800000">
            <a:off x="11870888" y="560416"/>
            <a:ext cx="321112" cy="280207"/>
          </a:xfrm>
          <a:prstGeom prst="rect">
            <a:avLst/>
          </a:prstGeom>
          <a:solidFill>
            <a:srgbClr val="025B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5" name="Rectangle 24">
            <a:extLst>
              <a:ext uri="{FF2B5EF4-FFF2-40B4-BE49-F238E27FC236}">
                <a16:creationId xmlns:a16="http://schemas.microsoft.com/office/drawing/2014/main" id="{DAD040E1-F8FE-A740-A085-8E23C694EFF2}"/>
              </a:ext>
            </a:extLst>
          </p:cNvPr>
          <p:cNvSpPr/>
          <p:nvPr userDrawn="1"/>
        </p:nvSpPr>
        <p:spPr>
          <a:xfrm rot="10800000">
            <a:off x="0" y="280208"/>
            <a:ext cx="878830" cy="280207"/>
          </a:xfrm>
          <a:prstGeom prst="rect">
            <a:avLst/>
          </a:prstGeom>
          <a:solidFill>
            <a:srgbClr val="038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Rectangle 25">
            <a:extLst>
              <a:ext uri="{FF2B5EF4-FFF2-40B4-BE49-F238E27FC236}">
                <a16:creationId xmlns:a16="http://schemas.microsoft.com/office/drawing/2014/main" id="{E9D7A923-9D2B-5F40-8C62-9B40955AFD66}"/>
              </a:ext>
            </a:extLst>
          </p:cNvPr>
          <p:cNvSpPr/>
          <p:nvPr userDrawn="1"/>
        </p:nvSpPr>
        <p:spPr>
          <a:xfrm rot="10800000">
            <a:off x="4308037" y="560417"/>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408206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Tittel og innhold">
    <p:bg>
      <p:bgPr>
        <a:solidFill>
          <a:srgbClr val="FFFFFF"/>
        </a:solidFill>
        <a:effectLst/>
      </p:bgPr>
    </p:bg>
    <p:spTree>
      <p:nvGrpSpPr>
        <p:cNvPr id="1" name=""/>
        <p:cNvGrpSpPr/>
        <p:nvPr/>
      </p:nvGrpSpPr>
      <p:grpSpPr>
        <a:xfrm>
          <a:off x="0" y="0"/>
          <a:ext cx="0" cy="0"/>
          <a:chOff x="0" y="0"/>
          <a:chExt cx="0" cy="0"/>
        </a:xfrm>
      </p:grpSpPr>
      <p:sp>
        <p:nvSpPr>
          <p:cNvPr id="23" name="Plassholder for tekst 8">
            <a:extLst>
              <a:ext uri="{FF2B5EF4-FFF2-40B4-BE49-F238E27FC236}">
                <a16:creationId xmlns:a16="http://schemas.microsoft.com/office/drawing/2014/main" id="{4E812410-1ABE-A44D-A32E-B76F37F8628A}"/>
              </a:ext>
            </a:extLst>
          </p:cNvPr>
          <p:cNvSpPr>
            <a:spLocks noGrp="1"/>
          </p:cNvSpPr>
          <p:nvPr>
            <p:ph type="body" sz="quarter" idx="15" hasCustomPrompt="1"/>
          </p:nvPr>
        </p:nvSpPr>
        <p:spPr>
          <a:xfrm>
            <a:off x="643435" y="3056502"/>
            <a:ext cx="11227453" cy="744996"/>
          </a:xfrm>
        </p:spPr>
        <p:txBody>
          <a:bodyPr anchor="t">
            <a:normAutofit/>
          </a:bodyPr>
          <a:lstStyle>
            <a:lvl1pPr marL="0" indent="0">
              <a:buFontTx/>
              <a:buNone/>
              <a:defRPr sz="5600" b="1" i="0">
                <a:solidFill>
                  <a:srgbClr val="FFFFFF"/>
                </a:solidFill>
                <a:latin typeface="Franklin Gothic Demi" panose="020B0603020102020204" pitchFamily="34" charset="0"/>
              </a:defRPr>
            </a:lvl1pPr>
          </a:lstStyle>
          <a:p>
            <a:r>
              <a:rPr lang="en-US"/>
              <a:t>Chapter title here</a:t>
            </a:r>
          </a:p>
        </p:txBody>
      </p:sp>
      <p:sp>
        <p:nvSpPr>
          <p:cNvPr id="24" name="Subtitle 2">
            <a:extLst>
              <a:ext uri="{FF2B5EF4-FFF2-40B4-BE49-F238E27FC236}">
                <a16:creationId xmlns:a16="http://schemas.microsoft.com/office/drawing/2014/main" id="{815E48DE-B486-C241-A458-CBBC152CC592}"/>
              </a:ext>
            </a:extLst>
          </p:cNvPr>
          <p:cNvSpPr>
            <a:spLocks noGrp="1"/>
          </p:cNvSpPr>
          <p:nvPr>
            <p:ph type="subTitle" idx="1"/>
          </p:nvPr>
        </p:nvSpPr>
        <p:spPr>
          <a:xfrm>
            <a:off x="643435" y="3886159"/>
            <a:ext cx="11227453" cy="417758"/>
          </a:xfrm>
        </p:spPr>
        <p:txBody>
          <a:bodyPr>
            <a:normAutofit/>
          </a:bodyPr>
          <a:lstStyle>
            <a:lvl1pPr marL="0" indent="0" algn="l">
              <a:lnSpc>
                <a:spcPct val="112000"/>
              </a:lnSpc>
              <a:spcBef>
                <a:spcPts val="0"/>
              </a:spcBef>
              <a:spcAft>
                <a:spcPts val="0"/>
              </a:spcAft>
              <a:buNone/>
              <a:defRPr sz="1600">
                <a:solidFill>
                  <a:srgbClr val="FFFFFF"/>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8" name="Picture 7">
            <a:extLst>
              <a:ext uri="{FF2B5EF4-FFF2-40B4-BE49-F238E27FC236}">
                <a16:creationId xmlns:a16="http://schemas.microsoft.com/office/drawing/2014/main" id="{22132671-954A-4D47-AEBD-92085E3FBA88}"/>
              </a:ext>
            </a:extLst>
          </p:cNvPr>
          <p:cNvPicPr>
            <a:picLocks noChangeAspect="1"/>
          </p:cNvPicPr>
          <p:nvPr userDrawn="1"/>
        </p:nvPicPr>
        <p:blipFill>
          <a:blip r:embed="rId2"/>
          <a:stretch>
            <a:fillRect/>
          </a:stretch>
        </p:blipFill>
        <p:spPr>
          <a:xfrm>
            <a:off x="643435" y="5825339"/>
            <a:ext cx="1495765" cy="673730"/>
          </a:xfrm>
          <a:prstGeom prst="rect">
            <a:avLst/>
          </a:prstGeom>
        </p:spPr>
      </p:pic>
      <p:sp>
        <p:nvSpPr>
          <p:cNvPr id="11" name="Rectangle 10">
            <a:extLst>
              <a:ext uri="{FF2B5EF4-FFF2-40B4-BE49-F238E27FC236}">
                <a16:creationId xmlns:a16="http://schemas.microsoft.com/office/drawing/2014/main" id="{D476726F-8C3B-0546-8866-07AE701F98A0}"/>
              </a:ext>
            </a:extLst>
          </p:cNvPr>
          <p:cNvSpPr/>
          <p:nvPr userDrawn="1"/>
        </p:nvSpPr>
        <p:spPr>
          <a:xfrm>
            <a:off x="1047488" y="45926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Rectangle 11">
            <a:extLst>
              <a:ext uri="{FF2B5EF4-FFF2-40B4-BE49-F238E27FC236}">
                <a16:creationId xmlns:a16="http://schemas.microsoft.com/office/drawing/2014/main" id="{CA856FD8-7113-754C-9729-F1C9944FB0A8}"/>
              </a:ext>
            </a:extLst>
          </p:cNvPr>
          <p:cNvSpPr/>
          <p:nvPr userDrawn="1"/>
        </p:nvSpPr>
        <p:spPr>
          <a:xfrm>
            <a:off x="7338729" y="0"/>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Rectangle 12">
            <a:extLst>
              <a:ext uri="{FF2B5EF4-FFF2-40B4-BE49-F238E27FC236}">
                <a16:creationId xmlns:a16="http://schemas.microsoft.com/office/drawing/2014/main" id="{D19F1DD6-A7B1-6B47-8C2B-C92917CB278A}"/>
              </a:ext>
            </a:extLst>
          </p:cNvPr>
          <p:cNvSpPr/>
          <p:nvPr userDrawn="1"/>
        </p:nvSpPr>
        <p:spPr>
          <a:xfrm>
            <a:off x="9601201"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511BFBFE-08EC-044E-9B34-EDCB6E8F5CCB}"/>
              </a:ext>
            </a:extLst>
          </p:cNvPr>
          <p:cNvSpPr/>
          <p:nvPr userDrawn="1"/>
        </p:nvSpPr>
        <p:spPr>
          <a:xfrm>
            <a:off x="6429479"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8F482C08-3221-8C4B-A9E2-4C2932758D51}"/>
              </a:ext>
            </a:extLst>
          </p:cNvPr>
          <p:cNvSpPr/>
          <p:nvPr userDrawn="1"/>
        </p:nvSpPr>
        <p:spPr>
          <a:xfrm rot="10800000">
            <a:off x="4665117" y="6118533"/>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Rectangle 15">
            <a:extLst>
              <a:ext uri="{FF2B5EF4-FFF2-40B4-BE49-F238E27FC236}">
                <a16:creationId xmlns:a16="http://schemas.microsoft.com/office/drawing/2014/main" id="{30F0DAD0-348C-2340-8890-967C7D130063}"/>
              </a:ext>
            </a:extLst>
          </p:cNvPr>
          <p:cNvSpPr/>
          <p:nvPr userDrawn="1"/>
        </p:nvSpPr>
        <p:spPr>
          <a:xfrm rot="10800000">
            <a:off x="7338729" y="6577793"/>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Rectangle 17">
            <a:extLst>
              <a:ext uri="{FF2B5EF4-FFF2-40B4-BE49-F238E27FC236}">
                <a16:creationId xmlns:a16="http://schemas.microsoft.com/office/drawing/2014/main" id="{8013141B-1C4F-564D-A9F3-1D18838993D2}"/>
              </a:ext>
            </a:extLst>
          </p:cNvPr>
          <p:cNvSpPr/>
          <p:nvPr userDrawn="1"/>
        </p:nvSpPr>
        <p:spPr>
          <a:xfrm rot="10800000">
            <a:off x="9483956" y="5495443"/>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Rectangle 18">
            <a:extLst>
              <a:ext uri="{FF2B5EF4-FFF2-40B4-BE49-F238E27FC236}">
                <a16:creationId xmlns:a16="http://schemas.microsoft.com/office/drawing/2014/main" id="{E1DE8C83-902E-0A45-99C3-F52DE7023521}"/>
              </a:ext>
            </a:extLst>
          </p:cNvPr>
          <p:cNvSpPr/>
          <p:nvPr userDrawn="1"/>
        </p:nvSpPr>
        <p:spPr>
          <a:xfrm rot="10800000">
            <a:off x="11870888" y="5500249"/>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981886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Tittel og innhold">
    <p:bg>
      <p:bgPr>
        <a:solidFill>
          <a:srgbClr val="FFFFFF"/>
        </a:solidFill>
        <a:effectLst/>
      </p:bgPr>
    </p:bg>
    <p:spTree>
      <p:nvGrpSpPr>
        <p:cNvPr id="1" name=""/>
        <p:cNvGrpSpPr/>
        <p:nvPr/>
      </p:nvGrpSpPr>
      <p:grpSpPr>
        <a:xfrm>
          <a:off x="0" y="0"/>
          <a:ext cx="0" cy="0"/>
          <a:chOff x="0" y="0"/>
          <a:chExt cx="0" cy="0"/>
        </a:xfrm>
      </p:grpSpPr>
      <p:sp>
        <p:nvSpPr>
          <p:cNvPr id="17" name="Rektangel 16">
            <a:extLst>
              <a:ext uri="{FF2B5EF4-FFF2-40B4-BE49-F238E27FC236}">
                <a16:creationId xmlns:a16="http://schemas.microsoft.com/office/drawing/2014/main" id="{8B0B10B0-4594-B242-A30B-AA4A58E639BA}"/>
              </a:ext>
            </a:extLst>
          </p:cNvPr>
          <p:cNvSpPr/>
          <p:nvPr userDrawn="1"/>
        </p:nvSpPr>
        <p:spPr>
          <a:xfrm>
            <a:off x="10887" y="0"/>
            <a:ext cx="12191999" cy="6858000"/>
          </a:xfrm>
          <a:prstGeom prst="rect">
            <a:avLst/>
          </a:prstGeom>
          <a:gradFill>
            <a:gsLst>
              <a:gs pos="0">
                <a:srgbClr val="165B89">
                  <a:alpha val="90000"/>
                </a:srgbClr>
              </a:gs>
              <a:gs pos="100000">
                <a:srgbClr val="132856"/>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20" name="Picture 7">
            <a:extLst>
              <a:ext uri="{FF2B5EF4-FFF2-40B4-BE49-F238E27FC236}">
                <a16:creationId xmlns:a16="http://schemas.microsoft.com/office/drawing/2014/main" id="{7C25C8FC-A7C2-AA46-A1E0-0406475D188D}"/>
              </a:ext>
            </a:extLst>
          </p:cNvPr>
          <p:cNvPicPr>
            <a:picLocks noChangeAspect="1"/>
          </p:cNvPicPr>
          <p:nvPr userDrawn="1"/>
        </p:nvPicPr>
        <p:blipFill>
          <a:blip r:embed="rId2"/>
          <a:stretch>
            <a:fillRect/>
          </a:stretch>
        </p:blipFill>
        <p:spPr>
          <a:xfrm>
            <a:off x="643435" y="5825339"/>
            <a:ext cx="1495765" cy="673730"/>
          </a:xfrm>
          <a:prstGeom prst="rect">
            <a:avLst/>
          </a:prstGeom>
        </p:spPr>
      </p:pic>
      <p:sp>
        <p:nvSpPr>
          <p:cNvPr id="21" name="Rectangle 10">
            <a:extLst>
              <a:ext uri="{FF2B5EF4-FFF2-40B4-BE49-F238E27FC236}">
                <a16:creationId xmlns:a16="http://schemas.microsoft.com/office/drawing/2014/main" id="{41E2E8A4-CB22-7142-8F74-F8FBD66CCDFA}"/>
              </a:ext>
            </a:extLst>
          </p:cNvPr>
          <p:cNvSpPr/>
          <p:nvPr userDrawn="1"/>
        </p:nvSpPr>
        <p:spPr>
          <a:xfrm>
            <a:off x="1047488" y="45926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Rectangle 12">
            <a:extLst>
              <a:ext uri="{FF2B5EF4-FFF2-40B4-BE49-F238E27FC236}">
                <a16:creationId xmlns:a16="http://schemas.microsoft.com/office/drawing/2014/main" id="{8912EACA-5C97-D24F-81B5-12CB6086A0D1}"/>
              </a:ext>
            </a:extLst>
          </p:cNvPr>
          <p:cNvSpPr/>
          <p:nvPr userDrawn="1"/>
        </p:nvSpPr>
        <p:spPr>
          <a:xfrm>
            <a:off x="9601201"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5" name="Rectangle 13">
            <a:extLst>
              <a:ext uri="{FF2B5EF4-FFF2-40B4-BE49-F238E27FC236}">
                <a16:creationId xmlns:a16="http://schemas.microsoft.com/office/drawing/2014/main" id="{7169053A-218D-D14B-82C7-6DBC45C600B0}"/>
              </a:ext>
            </a:extLst>
          </p:cNvPr>
          <p:cNvSpPr/>
          <p:nvPr userDrawn="1"/>
        </p:nvSpPr>
        <p:spPr>
          <a:xfrm>
            <a:off x="6429479"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Rectangle 14">
            <a:extLst>
              <a:ext uri="{FF2B5EF4-FFF2-40B4-BE49-F238E27FC236}">
                <a16:creationId xmlns:a16="http://schemas.microsoft.com/office/drawing/2014/main" id="{DC59BF02-48F2-FC4E-8066-33BC621DE77C}"/>
              </a:ext>
            </a:extLst>
          </p:cNvPr>
          <p:cNvSpPr/>
          <p:nvPr userDrawn="1"/>
        </p:nvSpPr>
        <p:spPr>
          <a:xfrm rot="10800000">
            <a:off x="4665117" y="6118533"/>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Rectangle 15">
            <a:extLst>
              <a:ext uri="{FF2B5EF4-FFF2-40B4-BE49-F238E27FC236}">
                <a16:creationId xmlns:a16="http://schemas.microsoft.com/office/drawing/2014/main" id="{CF3B2062-9F54-2140-A66F-11E1014B4B52}"/>
              </a:ext>
            </a:extLst>
          </p:cNvPr>
          <p:cNvSpPr/>
          <p:nvPr userDrawn="1"/>
        </p:nvSpPr>
        <p:spPr>
          <a:xfrm rot="10800000">
            <a:off x="7338729" y="6577793"/>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8" name="Rectangle 17">
            <a:extLst>
              <a:ext uri="{FF2B5EF4-FFF2-40B4-BE49-F238E27FC236}">
                <a16:creationId xmlns:a16="http://schemas.microsoft.com/office/drawing/2014/main" id="{8521A50A-A709-5A43-949F-0FE17BE3DE58}"/>
              </a:ext>
            </a:extLst>
          </p:cNvPr>
          <p:cNvSpPr/>
          <p:nvPr userDrawn="1"/>
        </p:nvSpPr>
        <p:spPr>
          <a:xfrm rot="10800000">
            <a:off x="9483956" y="5495443"/>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9" name="Rectangle 18">
            <a:extLst>
              <a:ext uri="{FF2B5EF4-FFF2-40B4-BE49-F238E27FC236}">
                <a16:creationId xmlns:a16="http://schemas.microsoft.com/office/drawing/2014/main" id="{39C69104-D01D-F14B-AF17-92AD971CED07}"/>
              </a:ext>
            </a:extLst>
          </p:cNvPr>
          <p:cNvSpPr/>
          <p:nvPr userDrawn="1"/>
        </p:nvSpPr>
        <p:spPr>
          <a:xfrm rot="10800000">
            <a:off x="11881774" y="54954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3" name="Plassholder for tekst 8">
            <a:extLst>
              <a:ext uri="{FF2B5EF4-FFF2-40B4-BE49-F238E27FC236}">
                <a16:creationId xmlns:a16="http://schemas.microsoft.com/office/drawing/2014/main" id="{4E812410-1ABE-A44D-A32E-B76F37F8628A}"/>
              </a:ext>
            </a:extLst>
          </p:cNvPr>
          <p:cNvSpPr>
            <a:spLocks noGrp="1"/>
          </p:cNvSpPr>
          <p:nvPr>
            <p:ph type="body" sz="quarter" idx="15" hasCustomPrompt="1"/>
          </p:nvPr>
        </p:nvSpPr>
        <p:spPr>
          <a:xfrm>
            <a:off x="643435" y="3056502"/>
            <a:ext cx="11227453" cy="744996"/>
          </a:xfrm>
        </p:spPr>
        <p:txBody>
          <a:bodyPr anchor="t">
            <a:normAutofit/>
          </a:bodyPr>
          <a:lstStyle>
            <a:lvl1pPr marL="0" indent="0">
              <a:buFontTx/>
              <a:buNone/>
              <a:defRPr sz="5600" b="1" i="0">
                <a:solidFill>
                  <a:srgbClr val="FFFFFF"/>
                </a:solidFill>
                <a:latin typeface="Franklin Gothic Demi" panose="020B0603020102020204" pitchFamily="34" charset="0"/>
              </a:defRPr>
            </a:lvl1pPr>
          </a:lstStyle>
          <a:p>
            <a:r>
              <a:rPr lang="en-US"/>
              <a:t>Chapter title here</a:t>
            </a:r>
          </a:p>
        </p:txBody>
      </p:sp>
      <p:sp>
        <p:nvSpPr>
          <p:cNvPr id="24" name="Subtitle 2">
            <a:extLst>
              <a:ext uri="{FF2B5EF4-FFF2-40B4-BE49-F238E27FC236}">
                <a16:creationId xmlns:a16="http://schemas.microsoft.com/office/drawing/2014/main" id="{815E48DE-B486-C241-A458-CBBC152CC592}"/>
              </a:ext>
            </a:extLst>
          </p:cNvPr>
          <p:cNvSpPr>
            <a:spLocks noGrp="1"/>
          </p:cNvSpPr>
          <p:nvPr>
            <p:ph type="subTitle" idx="1"/>
          </p:nvPr>
        </p:nvSpPr>
        <p:spPr>
          <a:xfrm>
            <a:off x="643435" y="3886159"/>
            <a:ext cx="11227453" cy="417758"/>
          </a:xfrm>
        </p:spPr>
        <p:txBody>
          <a:bodyPr>
            <a:normAutofit/>
          </a:bodyPr>
          <a:lstStyle>
            <a:lvl1pPr marL="0" indent="0" algn="l">
              <a:lnSpc>
                <a:spcPct val="112000"/>
              </a:lnSpc>
              <a:spcBef>
                <a:spcPts val="0"/>
              </a:spcBef>
              <a:spcAft>
                <a:spcPts val="0"/>
              </a:spcAft>
              <a:buNone/>
              <a:defRPr sz="1600">
                <a:solidFill>
                  <a:srgbClr val="FFFFFF"/>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8" name="Picture 7">
            <a:extLst>
              <a:ext uri="{FF2B5EF4-FFF2-40B4-BE49-F238E27FC236}">
                <a16:creationId xmlns:a16="http://schemas.microsoft.com/office/drawing/2014/main" id="{22132671-954A-4D47-AEBD-92085E3FBA88}"/>
              </a:ext>
            </a:extLst>
          </p:cNvPr>
          <p:cNvPicPr>
            <a:picLocks noChangeAspect="1"/>
          </p:cNvPicPr>
          <p:nvPr userDrawn="1"/>
        </p:nvPicPr>
        <p:blipFill>
          <a:blip r:embed="rId2"/>
          <a:stretch>
            <a:fillRect/>
          </a:stretch>
        </p:blipFill>
        <p:spPr>
          <a:xfrm>
            <a:off x="643435" y="5825339"/>
            <a:ext cx="1495765" cy="673730"/>
          </a:xfrm>
          <a:prstGeom prst="rect">
            <a:avLst/>
          </a:prstGeom>
        </p:spPr>
      </p:pic>
      <p:sp>
        <p:nvSpPr>
          <p:cNvPr id="11" name="Rectangle 10">
            <a:extLst>
              <a:ext uri="{FF2B5EF4-FFF2-40B4-BE49-F238E27FC236}">
                <a16:creationId xmlns:a16="http://schemas.microsoft.com/office/drawing/2014/main" id="{D476726F-8C3B-0546-8866-07AE701F98A0}"/>
              </a:ext>
            </a:extLst>
          </p:cNvPr>
          <p:cNvSpPr/>
          <p:nvPr userDrawn="1"/>
        </p:nvSpPr>
        <p:spPr>
          <a:xfrm>
            <a:off x="1047488" y="45926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Rectangle 11">
            <a:extLst>
              <a:ext uri="{FF2B5EF4-FFF2-40B4-BE49-F238E27FC236}">
                <a16:creationId xmlns:a16="http://schemas.microsoft.com/office/drawing/2014/main" id="{CA856FD8-7113-754C-9729-F1C9944FB0A8}"/>
              </a:ext>
            </a:extLst>
          </p:cNvPr>
          <p:cNvSpPr/>
          <p:nvPr userDrawn="1"/>
        </p:nvSpPr>
        <p:spPr>
          <a:xfrm>
            <a:off x="7338729" y="0"/>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Rectangle 12">
            <a:extLst>
              <a:ext uri="{FF2B5EF4-FFF2-40B4-BE49-F238E27FC236}">
                <a16:creationId xmlns:a16="http://schemas.microsoft.com/office/drawing/2014/main" id="{D19F1DD6-A7B1-6B47-8C2B-C92917CB278A}"/>
              </a:ext>
            </a:extLst>
          </p:cNvPr>
          <p:cNvSpPr/>
          <p:nvPr userDrawn="1"/>
        </p:nvSpPr>
        <p:spPr>
          <a:xfrm>
            <a:off x="9601201"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511BFBFE-08EC-044E-9B34-EDCB6E8F5CCB}"/>
              </a:ext>
            </a:extLst>
          </p:cNvPr>
          <p:cNvSpPr/>
          <p:nvPr userDrawn="1"/>
        </p:nvSpPr>
        <p:spPr>
          <a:xfrm>
            <a:off x="6429479"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8F482C08-3221-8C4B-A9E2-4C2932758D51}"/>
              </a:ext>
            </a:extLst>
          </p:cNvPr>
          <p:cNvSpPr/>
          <p:nvPr userDrawn="1"/>
        </p:nvSpPr>
        <p:spPr>
          <a:xfrm rot="10800000">
            <a:off x="4665117" y="6118533"/>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Rectangle 15">
            <a:extLst>
              <a:ext uri="{FF2B5EF4-FFF2-40B4-BE49-F238E27FC236}">
                <a16:creationId xmlns:a16="http://schemas.microsoft.com/office/drawing/2014/main" id="{30F0DAD0-348C-2340-8890-967C7D130063}"/>
              </a:ext>
            </a:extLst>
          </p:cNvPr>
          <p:cNvSpPr/>
          <p:nvPr userDrawn="1"/>
        </p:nvSpPr>
        <p:spPr>
          <a:xfrm rot="10800000">
            <a:off x="7338729" y="6577793"/>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Rectangle 17">
            <a:extLst>
              <a:ext uri="{FF2B5EF4-FFF2-40B4-BE49-F238E27FC236}">
                <a16:creationId xmlns:a16="http://schemas.microsoft.com/office/drawing/2014/main" id="{8013141B-1C4F-564D-A9F3-1D18838993D2}"/>
              </a:ext>
            </a:extLst>
          </p:cNvPr>
          <p:cNvSpPr/>
          <p:nvPr userDrawn="1"/>
        </p:nvSpPr>
        <p:spPr>
          <a:xfrm rot="10800000">
            <a:off x="9483956" y="5495443"/>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Rectangle 18">
            <a:extLst>
              <a:ext uri="{FF2B5EF4-FFF2-40B4-BE49-F238E27FC236}">
                <a16:creationId xmlns:a16="http://schemas.microsoft.com/office/drawing/2014/main" id="{E1DE8C83-902E-0A45-99C3-F52DE7023521}"/>
              </a:ext>
            </a:extLst>
          </p:cNvPr>
          <p:cNvSpPr/>
          <p:nvPr userDrawn="1"/>
        </p:nvSpPr>
        <p:spPr>
          <a:xfrm rot="10800000">
            <a:off x="11870888" y="5500249"/>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894869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Tittel og innhold">
    <p:bg>
      <p:bgPr>
        <a:gradFill>
          <a:gsLst>
            <a:gs pos="0">
              <a:srgbClr val="F6A70A"/>
            </a:gs>
            <a:gs pos="100000">
              <a:srgbClr val="F6A70A">
                <a:alpha val="60000"/>
              </a:srgbClr>
            </a:gs>
          </a:gsLst>
          <a:lin ang="0" scaled="0"/>
        </a:gradFill>
        <a:effectLst/>
      </p:bgPr>
    </p:bg>
    <p:spTree>
      <p:nvGrpSpPr>
        <p:cNvPr id="1" name=""/>
        <p:cNvGrpSpPr/>
        <p:nvPr/>
      </p:nvGrpSpPr>
      <p:grpSpPr>
        <a:xfrm>
          <a:off x="0" y="0"/>
          <a:ext cx="0" cy="0"/>
          <a:chOff x="0" y="0"/>
          <a:chExt cx="0" cy="0"/>
        </a:xfrm>
      </p:grpSpPr>
      <p:sp>
        <p:nvSpPr>
          <p:cNvPr id="8" name="Plassholder for tekst 8">
            <a:extLst>
              <a:ext uri="{FF2B5EF4-FFF2-40B4-BE49-F238E27FC236}">
                <a16:creationId xmlns:a16="http://schemas.microsoft.com/office/drawing/2014/main" id="{5386ECBC-C7C3-1341-B043-F1716F047202}"/>
              </a:ext>
            </a:extLst>
          </p:cNvPr>
          <p:cNvSpPr>
            <a:spLocks noGrp="1"/>
          </p:cNvSpPr>
          <p:nvPr>
            <p:ph type="body" sz="quarter" idx="15" hasCustomPrompt="1"/>
          </p:nvPr>
        </p:nvSpPr>
        <p:spPr>
          <a:xfrm>
            <a:off x="643435" y="3056502"/>
            <a:ext cx="11227453" cy="744996"/>
          </a:xfrm>
        </p:spPr>
        <p:txBody>
          <a:bodyPr anchor="t">
            <a:normAutofit/>
          </a:bodyPr>
          <a:lstStyle>
            <a:lvl1pPr marL="0" indent="0">
              <a:buFontTx/>
              <a:buNone/>
              <a:defRPr sz="5600" b="1" i="0">
                <a:solidFill>
                  <a:srgbClr val="FFFFFF"/>
                </a:solidFill>
                <a:latin typeface="Franklin Gothic Demi" panose="020B0603020102020204" pitchFamily="34" charset="0"/>
              </a:defRPr>
            </a:lvl1pPr>
          </a:lstStyle>
          <a:p>
            <a:r>
              <a:rPr lang="en-US"/>
              <a:t>Chapter title here</a:t>
            </a:r>
          </a:p>
        </p:txBody>
      </p:sp>
      <p:sp>
        <p:nvSpPr>
          <p:cNvPr id="9" name="Subtitle 2">
            <a:extLst>
              <a:ext uri="{FF2B5EF4-FFF2-40B4-BE49-F238E27FC236}">
                <a16:creationId xmlns:a16="http://schemas.microsoft.com/office/drawing/2014/main" id="{D5CCF850-7C43-D348-8905-4C010A30BB35}"/>
              </a:ext>
            </a:extLst>
          </p:cNvPr>
          <p:cNvSpPr>
            <a:spLocks noGrp="1"/>
          </p:cNvSpPr>
          <p:nvPr>
            <p:ph type="subTitle" idx="1"/>
          </p:nvPr>
        </p:nvSpPr>
        <p:spPr>
          <a:xfrm>
            <a:off x="643435" y="3886159"/>
            <a:ext cx="11227453" cy="417758"/>
          </a:xfrm>
        </p:spPr>
        <p:txBody>
          <a:bodyPr>
            <a:normAutofit/>
          </a:bodyPr>
          <a:lstStyle>
            <a:lvl1pPr marL="0" indent="0" algn="l">
              <a:lnSpc>
                <a:spcPct val="112000"/>
              </a:lnSpc>
              <a:spcBef>
                <a:spcPts val="0"/>
              </a:spcBef>
              <a:spcAft>
                <a:spcPts val="0"/>
              </a:spcAft>
              <a:buNone/>
              <a:defRPr sz="1600">
                <a:solidFill>
                  <a:srgbClr val="FFFFFF"/>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10" name="Picture 9">
            <a:extLst>
              <a:ext uri="{FF2B5EF4-FFF2-40B4-BE49-F238E27FC236}">
                <a16:creationId xmlns:a16="http://schemas.microsoft.com/office/drawing/2014/main" id="{AD5B582B-8CC5-9A48-A187-76EA0BBBC04D}"/>
              </a:ext>
            </a:extLst>
          </p:cNvPr>
          <p:cNvPicPr>
            <a:picLocks noChangeAspect="1"/>
          </p:cNvPicPr>
          <p:nvPr userDrawn="1"/>
        </p:nvPicPr>
        <p:blipFill>
          <a:blip r:embed="rId2"/>
          <a:stretch>
            <a:fillRect/>
          </a:stretch>
        </p:blipFill>
        <p:spPr>
          <a:xfrm>
            <a:off x="643435" y="5825339"/>
            <a:ext cx="1495765" cy="673730"/>
          </a:xfrm>
          <a:prstGeom prst="rect">
            <a:avLst/>
          </a:prstGeom>
        </p:spPr>
      </p:pic>
      <p:sp>
        <p:nvSpPr>
          <p:cNvPr id="13" name="Rectangle 12">
            <a:extLst>
              <a:ext uri="{FF2B5EF4-FFF2-40B4-BE49-F238E27FC236}">
                <a16:creationId xmlns:a16="http://schemas.microsoft.com/office/drawing/2014/main" id="{22997BC9-6867-A34E-A786-A52F8C222B02}"/>
              </a:ext>
            </a:extLst>
          </p:cNvPr>
          <p:cNvSpPr/>
          <p:nvPr userDrawn="1"/>
        </p:nvSpPr>
        <p:spPr>
          <a:xfrm>
            <a:off x="10261338" y="45926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C7526EC4-917D-D548-8A65-118920147788}"/>
              </a:ext>
            </a:extLst>
          </p:cNvPr>
          <p:cNvSpPr/>
          <p:nvPr userDrawn="1"/>
        </p:nvSpPr>
        <p:spPr>
          <a:xfrm>
            <a:off x="7338729" y="0"/>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432122A4-C6CD-634E-949C-05BC5DD1536D}"/>
              </a:ext>
            </a:extLst>
          </p:cNvPr>
          <p:cNvSpPr/>
          <p:nvPr userDrawn="1"/>
        </p:nvSpPr>
        <p:spPr>
          <a:xfrm>
            <a:off x="1"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Rectangle 15">
            <a:extLst>
              <a:ext uri="{FF2B5EF4-FFF2-40B4-BE49-F238E27FC236}">
                <a16:creationId xmlns:a16="http://schemas.microsoft.com/office/drawing/2014/main" id="{8080296F-2C04-7F4D-8950-600E9AC8C63C}"/>
              </a:ext>
            </a:extLst>
          </p:cNvPr>
          <p:cNvSpPr/>
          <p:nvPr userDrawn="1"/>
        </p:nvSpPr>
        <p:spPr>
          <a:xfrm>
            <a:off x="2695679"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Rectangle 17">
            <a:extLst>
              <a:ext uri="{FF2B5EF4-FFF2-40B4-BE49-F238E27FC236}">
                <a16:creationId xmlns:a16="http://schemas.microsoft.com/office/drawing/2014/main" id="{3CCC923F-8D4E-E445-B988-42626CD04CA0}"/>
              </a:ext>
            </a:extLst>
          </p:cNvPr>
          <p:cNvSpPr/>
          <p:nvPr userDrawn="1"/>
        </p:nvSpPr>
        <p:spPr>
          <a:xfrm rot="10800000">
            <a:off x="4665117" y="6118533"/>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Rectangle 18">
            <a:extLst>
              <a:ext uri="{FF2B5EF4-FFF2-40B4-BE49-F238E27FC236}">
                <a16:creationId xmlns:a16="http://schemas.microsoft.com/office/drawing/2014/main" id="{40030D7E-3905-BC42-97AC-B9829203042A}"/>
              </a:ext>
            </a:extLst>
          </p:cNvPr>
          <p:cNvSpPr/>
          <p:nvPr userDrawn="1"/>
        </p:nvSpPr>
        <p:spPr>
          <a:xfrm rot="10800000">
            <a:off x="7338729" y="6577793"/>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Rectangle 21">
            <a:extLst>
              <a:ext uri="{FF2B5EF4-FFF2-40B4-BE49-F238E27FC236}">
                <a16:creationId xmlns:a16="http://schemas.microsoft.com/office/drawing/2014/main" id="{05C8ED67-7D9A-ED44-8223-236EE4D19E20}"/>
              </a:ext>
            </a:extLst>
          </p:cNvPr>
          <p:cNvSpPr/>
          <p:nvPr userDrawn="1"/>
        </p:nvSpPr>
        <p:spPr>
          <a:xfrm rot="10800000">
            <a:off x="9483956" y="5495443"/>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Rectangle 23">
            <a:extLst>
              <a:ext uri="{FF2B5EF4-FFF2-40B4-BE49-F238E27FC236}">
                <a16:creationId xmlns:a16="http://schemas.microsoft.com/office/drawing/2014/main" id="{6618EB33-0A75-3A4A-B109-C02D37D5DEB3}"/>
              </a:ext>
            </a:extLst>
          </p:cNvPr>
          <p:cNvSpPr/>
          <p:nvPr userDrawn="1"/>
        </p:nvSpPr>
        <p:spPr>
          <a:xfrm rot="10800000">
            <a:off x="11870888" y="5500249"/>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38750478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Tittel og innhold">
    <p:bg>
      <p:bgPr>
        <a:gradFill>
          <a:gsLst>
            <a:gs pos="0">
              <a:srgbClr val="2B8636"/>
            </a:gs>
            <a:gs pos="100000">
              <a:srgbClr val="89AA2E">
                <a:alpha val="80000"/>
              </a:srgbClr>
            </a:gs>
          </a:gsLst>
          <a:lin ang="0" scaled="0"/>
        </a:gradFill>
        <a:effectLst/>
      </p:bgPr>
    </p:bg>
    <p:spTree>
      <p:nvGrpSpPr>
        <p:cNvPr id="1" name=""/>
        <p:cNvGrpSpPr/>
        <p:nvPr/>
      </p:nvGrpSpPr>
      <p:grpSpPr>
        <a:xfrm>
          <a:off x="0" y="0"/>
          <a:ext cx="0" cy="0"/>
          <a:chOff x="0" y="0"/>
          <a:chExt cx="0" cy="0"/>
        </a:xfrm>
      </p:grpSpPr>
      <p:sp>
        <p:nvSpPr>
          <p:cNvPr id="8" name="Plassholder for tekst 8">
            <a:extLst>
              <a:ext uri="{FF2B5EF4-FFF2-40B4-BE49-F238E27FC236}">
                <a16:creationId xmlns:a16="http://schemas.microsoft.com/office/drawing/2014/main" id="{5F8A1702-EB3B-6C41-892C-1DDA8568BA92}"/>
              </a:ext>
            </a:extLst>
          </p:cNvPr>
          <p:cNvSpPr>
            <a:spLocks noGrp="1"/>
          </p:cNvSpPr>
          <p:nvPr>
            <p:ph type="body" sz="quarter" idx="15" hasCustomPrompt="1"/>
          </p:nvPr>
        </p:nvSpPr>
        <p:spPr>
          <a:xfrm>
            <a:off x="643435" y="3056502"/>
            <a:ext cx="10665218" cy="744996"/>
          </a:xfrm>
        </p:spPr>
        <p:txBody>
          <a:bodyPr anchor="t">
            <a:normAutofit/>
          </a:bodyPr>
          <a:lstStyle>
            <a:lvl1pPr marL="0" indent="0">
              <a:buFontTx/>
              <a:buNone/>
              <a:defRPr sz="5600" b="1" i="0">
                <a:solidFill>
                  <a:srgbClr val="FFFFFF"/>
                </a:solidFill>
                <a:latin typeface="Franklin Gothic Demi" panose="020B0603020102020204" pitchFamily="34" charset="0"/>
              </a:defRPr>
            </a:lvl1pPr>
          </a:lstStyle>
          <a:p>
            <a:r>
              <a:rPr lang="en-US"/>
              <a:t>Chapter title here</a:t>
            </a:r>
          </a:p>
        </p:txBody>
      </p:sp>
      <p:sp>
        <p:nvSpPr>
          <p:cNvPr id="9" name="Subtitle 2">
            <a:extLst>
              <a:ext uri="{FF2B5EF4-FFF2-40B4-BE49-F238E27FC236}">
                <a16:creationId xmlns:a16="http://schemas.microsoft.com/office/drawing/2014/main" id="{C6EDD975-2603-2042-A253-1F1147E3D67A}"/>
              </a:ext>
            </a:extLst>
          </p:cNvPr>
          <p:cNvSpPr>
            <a:spLocks noGrp="1"/>
          </p:cNvSpPr>
          <p:nvPr>
            <p:ph type="subTitle" idx="1"/>
          </p:nvPr>
        </p:nvSpPr>
        <p:spPr>
          <a:xfrm>
            <a:off x="643435" y="3886159"/>
            <a:ext cx="10665218" cy="417758"/>
          </a:xfrm>
        </p:spPr>
        <p:txBody>
          <a:bodyPr>
            <a:normAutofit/>
          </a:bodyPr>
          <a:lstStyle>
            <a:lvl1pPr marL="0" indent="0" algn="l">
              <a:lnSpc>
                <a:spcPct val="112000"/>
              </a:lnSpc>
              <a:spcBef>
                <a:spcPts val="0"/>
              </a:spcBef>
              <a:spcAft>
                <a:spcPts val="0"/>
              </a:spcAft>
              <a:buNone/>
              <a:defRPr sz="1600">
                <a:solidFill>
                  <a:srgbClr val="FFFFFF"/>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10" name="Picture 9">
            <a:extLst>
              <a:ext uri="{FF2B5EF4-FFF2-40B4-BE49-F238E27FC236}">
                <a16:creationId xmlns:a16="http://schemas.microsoft.com/office/drawing/2014/main" id="{2CD4446C-151C-3B4F-870B-48CF87460B35}"/>
              </a:ext>
            </a:extLst>
          </p:cNvPr>
          <p:cNvPicPr>
            <a:picLocks noChangeAspect="1"/>
          </p:cNvPicPr>
          <p:nvPr userDrawn="1"/>
        </p:nvPicPr>
        <p:blipFill>
          <a:blip r:embed="rId2"/>
          <a:stretch>
            <a:fillRect/>
          </a:stretch>
        </p:blipFill>
        <p:spPr>
          <a:xfrm>
            <a:off x="643435" y="5825339"/>
            <a:ext cx="1495765" cy="673730"/>
          </a:xfrm>
          <a:prstGeom prst="rect">
            <a:avLst/>
          </a:prstGeom>
        </p:spPr>
      </p:pic>
      <p:sp>
        <p:nvSpPr>
          <p:cNvPr id="13" name="Rectangle 12">
            <a:extLst>
              <a:ext uri="{FF2B5EF4-FFF2-40B4-BE49-F238E27FC236}">
                <a16:creationId xmlns:a16="http://schemas.microsoft.com/office/drawing/2014/main" id="{EFBCFEA4-C757-3149-8B4F-01C948142529}"/>
              </a:ext>
            </a:extLst>
          </p:cNvPr>
          <p:cNvSpPr/>
          <p:nvPr userDrawn="1"/>
        </p:nvSpPr>
        <p:spPr>
          <a:xfrm>
            <a:off x="6031803" y="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336469FF-800C-EE47-8166-9F60C0567EA3}"/>
              </a:ext>
            </a:extLst>
          </p:cNvPr>
          <p:cNvSpPr/>
          <p:nvPr userDrawn="1"/>
        </p:nvSpPr>
        <p:spPr>
          <a:xfrm>
            <a:off x="10987541" y="459260"/>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486F0583-0F99-0944-9919-27F7C4990977}"/>
              </a:ext>
            </a:extLst>
          </p:cNvPr>
          <p:cNvSpPr/>
          <p:nvPr userDrawn="1"/>
        </p:nvSpPr>
        <p:spPr>
          <a:xfrm>
            <a:off x="0"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Rectangle 15">
            <a:extLst>
              <a:ext uri="{FF2B5EF4-FFF2-40B4-BE49-F238E27FC236}">
                <a16:creationId xmlns:a16="http://schemas.microsoft.com/office/drawing/2014/main" id="{35CBEFAD-B213-5041-8C81-59B586F04A19}"/>
              </a:ext>
            </a:extLst>
          </p:cNvPr>
          <p:cNvSpPr/>
          <p:nvPr userDrawn="1"/>
        </p:nvSpPr>
        <p:spPr>
          <a:xfrm>
            <a:off x="3501261"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Rectangle 17">
            <a:extLst>
              <a:ext uri="{FF2B5EF4-FFF2-40B4-BE49-F238E27FC236}">
                <a16:creationId xmlns:a16="http://schemas.microsoft.com/office/drawing/2014/main" id="{2E3719D7-BF86-6241-BACF-F33B44F0CD20}"/>
              </a:ext>
            </a:extLst>
          </p:cNvPr>
          <p:cNvSpPr/>
          <p:nvPr userDrawn="1"/>
        </p:nvSpPr>
        <p:spPr>
          <a:xfrm rot="10800000">
            <a:off x="11308653" y="6118533"/>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Rectangle 18">
            <a:extLst>
              <a:ext uri="{FF2B5EF4-FFF2-40B4-BE49-F238E27FC236}">
                <a16:creationId xmlns:a16="http://schemas.microsoft.com/office/drawing/2014/main" id="{C64F7A9D-C767-B74B-98D3-DD63B07EBD14}"/>
              </a:ext>
            </a:extLst>
          </p:cNvPr>
          <p:cNvSpPr/>
          <p:nvPr userDrawn="1"/>
        </p:nvSpPr>
        <p:spPr>
          <a:xfrm rot="10800000">
            <a:off x="4375689" y="6577793"/>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Rectangle 21">
            <a:extLst>
              <a:ext uri="{FF2B5EF4-FFF2-40B4-BE49-F238E27FC236}">
                <a16:creationId xmlns:a16="http://schemas.microsoft.com/office/drawing/2014/main" id="{824CD40C-BB5D-7E42-9679-DA118B2BCC94}"/>
              </a:ext>
            </a:extLst>
          </p:cNvPr>
          <p:cNvSpPr/>
          <p:nvPr userDrawn="1"/>
        </p:nvSpPr>
        <p:spPr>
          <a:xfrm rot="10800000">
            <a:off x="6096000" y="5495443"/>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Rectangle 23">
            <a:extLst>
              <a:ext uri="{FF2B5EF4-FFF2-40B4-BE49-F238E27FC236}">
                <a16:creationId xmlns:a16="http://schemas.microsoft.com/office/drawing/2014/main" id="{F41D9119-753A-FE41-8767-645656A5395B}"/>
              </a:ext>
            </a:extLst>
          </p:cNvPr>
          <p:cNvSpPr/>
          <p:nvPr userDrawn="1"/>
        </p:nvSpPr>
        <p:spPr>
          <a:xfrm rot="10800000">
            <a:off x="8594288" y="5500249"/>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595642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Tittel og innhold">
    <p:bg>
      <p:bgPr>
        <a:gradFill>
          <a:gsLst>
            <a:gs pos="0">
              <a:srgbClr val="D24228"/>
            </a:gs>
            <a:gs pos="100000">
              <a:srgbClr val="E17980">
                <a:alpha val="90000"/>
              </a:srgbClr>
            </a:gs>
          </a:gsLst>
          <a:lin ang="0" scaled="0"/>
        </a:gradFill>
        <a:effectLst/>
      </p:bgPr>
    </p:bg>
    <p:spTree>
      <p:nvGrpSpPr>
        <p:cNvPr id="1" name=""/>
        <p:cNvGrpSpPr/>
        <p:nvPr/>
      </p:nvGrpSpPr>
      <p:grpSpPr>
        <a:xfrm>
          <a:off x="0" y="0"/>
          <a:ext cx="0" cy="0"/>
          <a:chOff x="0" y="0"/>
          <a:chExt cx="0" cy="0"/>
        </a:xfrm>
      </p:grpSpPr>
      <p:sp>
        <p:nvSpPr>
          <p:cNvPr id="8" name="Plassholder for tekst 8">
            <a:extLst>
              <a:ext uri="{FF2B5EF4-FFF2-40B4-BE49-F238E27FC236}">
                <a16:creationId xmlns:a16="http://schemas.microsoft.com/office/drawing/2014/main" id="{5C09520E-92B4-7B4C-8DC5-D9BA0D369214}"/>
              </a:ext>
            </a:extLst>
          </p:cNvPr>
          <p:cNvSpPr>
            <a:spLocks noGrp="1"/>
          </p:cNvSpPr>
          <p:nvPr>
            <p:ph type="body" sz="quarter" idx="15" hasCustomPrompt="1"/>
          </p:nvPr>
        </p:nvSpPr>
        <p:spPr>
          <a:xfrm>
            <a:off x="643435" y="3056502"/>
            <a:ext cx="11227453" cy="744996"/>
          </a:xfrm>
        </p:spPr>
        <p:txBody>
          <a:bodyPr anchor="t">
            <a:normAutofit/>
          </a:bodyPr>
          <a:lstStyle>
            <a:lvl1pPr marL="0" indent="0">
              <a:buFontTx/>
              <a:buNone/>
              <a:defRPr sz="5600" b="1" i="0">
                <a:solidFill>
                  <a:srgbClr val="FFFFFF"/>
                </a:solidFill>
                <a:latin typeface="Franklin Gothic Demi" panose="020B0603020102020204" pitchFamily="34" charset="0"/>
              </a:defRPr>
            </a:lvl1pPr>
          </a:lstStyle>
          <a:p>
            <a:r>
              <a:rPr lang="en-US"/>
              <a:t>Chapter title here</a:t>
            </a:r>
          </a:p>
        </p:txBody>
      </p:sp>
      <p:sp>
        <p:nvSpPr>
          <p:cNvPr id="9" name="Subtitle 2">
            <a:extLst>
              <a:ext uri="{FF2B5EF4-FFF2-40B4-BE49-F238E27FC236}">
                <a16:creationId xmlns:a16="http://schemas.microsoft.com/office/drawing/2014/main" id="{5662879B-FA15-3E40-8B8E-9043955A61E0}"/>
              </a:ext>
            </a:extLst>
          </p:cNvPr>
          <p:cNvSpPr>
            <a:spLocks noGrp="1"/>
          </p:cNvSpPr>
          <p:nvPr>
            <p:ph type="subTitle" idx="1"/>
          </p:nvPr>
        </p:nvSpPr>
        <p:spPr>
          <a:xfrm>
            <a:off x="643435" y="3886159"/>
            <a:ext cx="11227453" cy="417758"/>
          </a:xfrm>
        </p:spPr>
        <p:txBody>
          <a:bodyPr>
            <a:normAutofit/>
          </a:bodyPr>
          <a:lstStyle>
            <a:lvl1pPr marL="0" indent="0" algn="l">
              <a:lnSpc>
                <a:spcPct val="112000"/>
              </a:lnSpc>
              <a:spcBef>
                <a:spcPts val="0"/>
              </a:spcBef>
              <a:spcAft>
                <a:spcPts val="0"/>
              </a:spcAft>
              <a:buNone/>
              <a:defRPr sz="1600">
                <a:solidFill>
                  <a:srgbClr val="FFFFFF"/>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10" name="Picture 9">
            <a:extLst>
              <a:ext uri="{FF2B5EF4-FFF2-40B4-BE49-F238E27FC236}">
                <a16:creationId xmlns:a16="http://schemas.microsoft.com/office/drawing/2014/main" id="{A8E8C512-4B73-DB44-B563-BA76078871FE}"/>
              </a:ext>
            </a:extLst>
          </p:cNvPr>
          <p:cNvPicPr>
            <a:picLocks noChangeAspect="1"/>
          </p:cNvPicPr>
          <p:nvPr userDrawn="1"/>
        </p:nvPicPr>
        <p:blipFill>
          <a:blip r:embed="rId2"/>
          <a:stretch>
            <a:fillRect/>
          </a:stretch>
        </p:blipFill>
        <p:spPr>
          <a:xfrm>
            <a:off x="643435" y="5825339"/>
            <a:ext cx="1495765" cy="673730"/>
          </a:xfrm>
          <a:prstGeom prst="rect">
            <a:avLst/>
          </a:prstGeom>
        </p:spPr>
      </p:pic>
      <p:sp>
        <p:nvSpPr>
          <p:cNvPr id="13" name="Rectangle 12">
            <a:extLst>
              <a:ext uri="{FF2B5EF4-FFF2-40B4-BE49-F238E27FC236}">
                <a16:creationId xmlns:a16="http://schemas.microsoft.com/office/drawing/2014/main" id="{3F5A41A4-BA7D-594A-8E5B-9DD65CCC0DDA}"/>
              </a:ext>
            </a:extLst>
          </p:cNvPr>
          <p:cNvSpPr/>
          <p:nvPr userDrawn="1"/>
        </p:nvSpPr>
        <p:spPr>
          <a:xfrm>
            <a:off x="10261338" y="45926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07870DDC-0635-1E48-9017-7C932E39D136}"/>
              </a:ext>
            </a:extLst>
          </p:cNvPr>
          <p:cNvSpPr/>
          <p:nvPr userDrawn="1"/>
        </p:nvSpPr>
        <p:spPr>
          <a:xfrm>
            <a:off x="7338729" y="0"/>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3490BA59-BDA3-C64B-B3A8-A30DE79DBA7D}"/>
              </a:ext>
            </a:extLst>
          </p:cNvPr>
          <p:cNvSpPr/>
          <p:nvPr userDrawn="1"/>
        </p:nvSpPr>
        <p:spPr>
          <a:xfrm>
            <a:off x="1"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Rectangle 15">
            <a:extLst>
              <a:ext uri="{FF2B5EF4-FFF2-40B4-BE49-F238E27FC236}">
                <a16:creationId xmlns:a16="http://schemas.microsoft.com/office/drawing/2014/main" id="{F60DF030-DED4-C84D-A780-6056B334120D}"/>
              </a:ext>
            </a:extLst>
          </p:cNvPr>
          <p:cNvSpPr/>
          <p:nvPr userDrawn="1"/>
        </p:nvSpPr>
        <p:spPr>
          <a:xfrm>
            <a:off x="2695679"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Rectangle 17">
            <a:extLst>
              <a:ext uri="{FF2B5EF4-FFF2-40B4-BE49-F238E27FC236}">
                <a16:creationId xmlns:a16="http://schemas.microsoft.com/office/drawing/2014/main" id="{6DB03CD7-346E-FE43-B6E0-01AAB29C9BD0}"/>
              </a:ext>
            </a:extLst>
          </p:cNvPr>
          <p:cNvSpPr/>
          <p:nvPr userDrawn="1"/>
        </p:nvSpPr>
        <p:spPr>
          <a:xfrm rot="10800000">
            <a:off x="4665117" y="6118533"/>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Rectangle 18">
            <a:extLst>
              <a:ext uri="{FF2B5EF4-FFF2-40B4-BE49-F238E27FC236}">
                <a16:creationId xmlns:a16="http://schemas.microsoft.com/office/drawing/2014/main" id="{231CF1CF-F361-C949-AF9D-2917BCEEFDB0}"/>
              </a:ext>
            </a:extLst>
          </p:cNvPr>
          <p:cNvSpPr/>
          <p:nvPr userDrawn="1"/>
        </p:nvSpPr>
        <p:spPr>
          <a:xfrm rot="10800000">
            <a:off x="7338729" y="6577793"/>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Rectangle 21">
            <a:extLst>
              <a:ext uri="{FF2B5EF4-FFF2-40B4-BE49-F238E27FC236}">
                <a16:creationId xmlns:a16="http://schemas.microsoft.com/office/drawing/2014/main" id="{3C47E76E-E395-5C4C-A93E-BE1AB956811A}"/>
              </a:ext>
            </a:extLst>
          </p:cNvPr>
          <p:cNvSpPr/>
          <p:nvPr userDrawn="1"/>
        </p:nvSpPr>
        <p:spPr>
          <a:xfrm rot="10800000">
            <a:off x="9483956" y="5495443"/>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Rectangle 23">
            <a:extLst>
              <a:ext uri="{FF2B5EF4-FFF2-40B4-BE49-F238E27FC236}">
                <a16:creationId xmlns:a16="http://schemas.microsoft.com/office/drawing/2014/main" id="{063B8247-8B4A-424F-8283-912AE1E4DE3F}"/>
              </a:ext>
            </a:extLst>
          </p:cNvPr>
          <p:cNvSpPr/>
          <p:nvPr userDrawn="1"/>
        </p:nvSpPr>
        <p:spPr>
          <a:xfrm rot="10800000">
            <a:off x="11870888" y="5500249"/>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426114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8_Tittel og innhold">
    <p:bg>
      <p:bgPr>
        <a:gradFill>
          <a:gsLst>
            <a:gs pos="0">
              <a:srgbClr val="6D5339"/>
            </a:gs>
            <a:gs pos="100000">
              <a:srgbClr val="EBCB9F"/>
            </a:gs>
          </a:gsLst>
          <a:lin ang="0" scaled="0"/>
        </a:gradFill>
        <a:effectLst/>
      </p:bgPr>
    </p:bg>
    <p:spTree>
      <p:nvGrpSpPr>
        <p:cNvPr id="1" name=""/>
        <p:cNvGrpSpPr/>
        <p:nvPr/>
      </p:nvGrpSpPr>
      <p:grpSpPr>
        <a:xfrm>
          <a:off x="0" y="0"/>
          <a:ext cx="0" cy="0"/>
          <a:chOff x="0" y="0"/>
          <a:chExt cx="0" cy="0"/>
        </a:xfrm>
      </p:grpSpPr>
      <p:sp>
        <p:nvSpPr>
          <p:cNvPr id="8" name="Plassholder for tekst 8">
            <a:extLst>
              <a:ext uri="{FF2B5EF4-FFF2-40B4-BE49-F238E27FC236}">
                <a16:creationId xmlns:a16="http://schemas.microsoft.com/office/drawing/2014/main" id="{5C09520E-92B4-7B4C-8DC5-D9BA0D369214}"/>
              </a:ext>
            </a:extLst>
          </p:cNvPr>
          <p:cNvSpPr>
            <a:spLocks noGrp="1"/>
          </p:cNvSpPr>
          <p:nvPr>
            <p:ph type="body" sz="quarter" idx="15" hasCustomPrompt="1"/>
          </p:nvPr>
        </p:nvSpPr>
        <p:spPr>
          <a:xfrm>
            <a:off x="643435" y="3056502"/>
            <a:ext cx="11227453" cy="744996"/>
          </a:xfrm>
        </p:spPr>
        <p:txBody>
          <a:bodyPr anchor="t">
            <a:normAutofit/>
          </a:bodyPr>
          <a:lstStyle>
            <a:lvl1pPr marL="0" indent="0">
              <a:buFontTx/>
              <a:buNone/>
              <a:defRPr sz="5600" b="1" i="0">
                <a:solidFill>
                  <a:srgbClr val="FFFFFF"/>
                </a:solidFill>
                <a:latin typeface="Franklin Gothic Demi" panose="020B0603020102020204" pitchFamily="34" charset="0"/>
              </a:defRPr>
            </a:lvl1pPr>
          </a:lstStyle>
          <a:p>
            <a:r>
              <a:rPr lang="en-US"/>
              <a:t>Chapter title here</a:t>
            </a:r>
          </a:p>
        </p:txBody>
      </p:sp>
      <p:sp>
        <p:nvSpPr>
          <p:cNvPr id="9" name="Subtitle 2">
            <a:extLst>
              <a:ext uri="{FF2B5EF4-FFF2-40B4-BE49-F238E27FC236}">
                <a16:creationId xmlns:a16="http://schemas.microsoft.com/office/drawing/2014/main" id="{5662879B-FA15-3E40-8B8E-9043955A61E0}"/>
              </a:ext>
            </a:extLst>
          </p:cNvPr>
          <p:cNvSpPr>
            <a:spLocks noGrp="1"/>
          </p:cNvSpPr>
          <p:nvPr>
            <p:ph type="subTitle" idx="1"/>
          </p:nvPr>
        </p:nvSpPr>
        <p:spPr>
          <a:xfrm>
            <a:off x="643435" y="3886159"/>
            <a:ext cx="11227453" cy="417758"/>
          </a:xfrm>
        </p:spPr>
        <p:txBody>
          <a:bodyPr>
            <a:normAutofit/>
          </a:bodyPr>
          <a:lstStyle>
            <a:lvl1pPr marL="0" indent="0" algn="l">
              <a:lnSpc>
                <a:spcPct val="112000"/>
              </a:lnSpc>
              <a:spcBef>
                <a:spcPts val="0"/>
              </a:spcBef>
              <a:spcAft>
                <a:spcPts val="0"/>
              </a:spcAft>
              <a:buNone/>
              <a:defRPr sz="1600">
                <a:solidFill>
                  <a:srgbClr val="FFFFFF"/>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pic>
        <p:nvPicPr>
          <p:cNvPr id="10" name="Picture 9">
            <a:extLst>
              <a:ext uri="{FF2B5EF4-FFF2-40B4-BE49-F238E27FC236}">
                <a16:creationId xmlns:a16="http://schemas.microsoft.com/office/drawing/2014/main" id="{A8E8C512-4B73-DB44-B563-BA76078871FE}"/>
              </a:ext>
            </a:extLst>
          </p:cNvPr>
          <p:cNvPicPr>
            <a:picLocks noChangeAspect="1"/>
          </p:cNvPicPr>
          <p:nvPr userDrawn="1"/>
        </p:nvPicPr>
        <p:blipFill>
          <a:blip r:embed="rId2"/>
          <a:stretch>
            <a:fillRect/>
          </a:stretch>
        </p:blipFill>
        <p:spPr>
          <a:xfrm>
            <a:off x="643435" y="5825339"/>
            <a:ext cx="1495765" cy="673730"/>
          </a:xfrm>
          <a:prstGeom prst="rect">
            <a:avLst/>
          </a:prstGeom>
        </p:spPr>
      </p:pic>
      <p:sp>
        <p:nvSpPr>
          <p:cNvPr id="13" name="Rectangle 12">
            <a:extLst>
              <a:ext uri="{FF2B5EF4-FFF2-40B4-BE49-F238E27FC236}">
                <a16:creationId xmlns:a16="http://schemas.microsoft.com/office/drawing/2014/main" id="{3F5A41A4-BA7D-594A-8E5B-9DD65CCC0DDA}"/>
              </a:ext>
            </a:extLst>
          </p:cNvPr>
          <p:cNvSpPr/>
          <p:nvPr userDrawn="1"/>
        </p:nvSpPr>
        <p:spPr>
          <a:xfrm>
            <a:off x="10261338" y="45926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07870DDC-0635-1E48-9017-7C932E39D136}"/>
              </a:ext>
            </a:extLst>
          </p:cNvPr>
          <p:cNvSpPr/>
          <p:nvPr userDrawn="1"/>
        </p:nvSpPr>
        <p:spPr>
          <a:xfrm>
            <a:off x="7338729" y="0"/>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3490BA59-BDA3-C64B-B3A8-A30DE79DBA7D}"/>
              </a:ext>
            </a:extLst>
          </p:cNvPr>
          <p:cNvSpPr/>
          <p:nvPr userDrawn="1"/>
        </p:nvSpPr>
        <p:spPr>
          <a:xfrm>
            <a:off x="1"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Rectangle 15">
            <a:extLst>
              <a:ext uri="{FF2B5EF4-FFF2-40B4-BE49-F238E27FC236}">
                <a16:creationId xmlns:a16="http://schemas.microsoft.com/office/drawing/2014/main" id="{F60DF030-DED4-C84D-A780-6056B334120D}"/>
              </a:ext>
            </a:extLst>
          </p:cNvPr>
          <p:cNvSpPr/>
          <p:nvPr userDrawn="1"/>
        </p:nvSpPr>
        <p:spPr>
          <a:xfrm>
            <a:off x="2695679"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Rectangle 17">
            <a:extLst>
              <a:ext uri="{FF2B5EF4-FFF2-40B4-BE49-F238E27FC236}">
                <a16:creationId xmlns:a16="http://schemas.microsoft.com/office/drawing/2014/main" id="{6DB03CD7-346E-FE43-B6E0-01AAB29C9BD0}"/>
              </a:ext>
            </a:extLst>
          </p:cNvPr>
          <p:cNvSpPr/>
          <p:nvPr userDrawn="1"/>
        </p:nvSpPr>
        <p:spPr>
          <a:xfrm rot="10800000">
            <a:off x="4665117" y="6118533"/>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Rectangle 18">
            <a:extLst>
              <a:ext uri="{FF2B5EF4-FFF2-40B4-BE49-F238E27FC236}">
                <a16:creationId xmlns:a16="http://schemas.microsoft.com/office/drawing/2014/main" id="{231CF1CF-F361-C949-AF9D-2917BCEEFDB0}"/>
              </a:ext>
            </a:extLst>
          </p:cNvPr>
          <p:cNvSpPr/>
          <p:nvPr userDrawn="1"/>
        </p:nvSpPr>
        <p:spPr>
          <a:xfrm rot="10800000">
            <a:off x="7338729" y="6577793"/>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Rectangle 21">
            <a:extLst>
              <a:ext uri="{FF2B5EF4-FFF2-40B4-BE49-F238E27FC236}">
                <a16:creationId xmlns:a16="http://schemas.microsoft.com/office/drawing/2014/main" id="{3C47E76E-E395-5C4C-A93E-BE1AB956811A}"/>
              </a:ext>
            </a:extLst>
          </p:cNvPr>
          <p:cNvSpPr/>
          <p:nvPr userDrawn="1"/>
        </p:nvSpPr>
        <p:spPr>
          <a:xfrm rot="10800000">
            <a:off x="9483956" y="5495443"/>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Rectangle 23">
            <a:extLst>
              <a:ext uri="{FF2B5EF4-FFF2-40B4-BE49-F238E27FC236}">
                <a16:creationId xmlns:a16="http://schemas.microsoft.com/office/drawing/2014/main" id="{063B8247-8B4A-424F-8283-912AE1E4DE3F}"/>
              </a:ext>
            </a:extLst>
          </p:cNvPr>
          <p:cNvSpPr/>
          <p:nvPr userDrawn="1"/>
        </p:nvSpPr>
        <p:spPr>
          <a:xfrm rot="10800000">
            <a:off x="11870888" y="5500249"/>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926658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p:bg>
      <p:bgPr>
        <a:solidFill>
          <a:srgbClr val="FFFFFF">
            <a:alpha val="9804"/>
          </a:srgbClr>
        </a:solidFill>
        <a:effectLst/>
      </p:bgPr>
    </p:bg>
    <p:spTree>
      <p:nvGrpSpPr>
        <p:cNvPr id="1" name=""/>
        <p:cNvGrpSpPr/>
        <p:nvPr/>
      </p:nvGrpSpPr>
      <p:grpSpPr>
        <a:xfrm>
          <a:off x="0" y="0"/>
          <a:ext cx="0" cy="0"/>
          <a:chOff x="0" y="0"/>
          <a:chExt cx="0" cy="0"/>
        </a:xfrm>
      </p:grpSpPr>
      <p:sp>
        <p:nvSpPr>
          <p:cNvPr id="7" name="Plassholder for bilde 6">
            <a:extLst>
              <a:ext uri="{FF2B5EF4-FFF2-40B4-BE49-F238E27FC236}">
                <a16:creationId xmlns:a16="http://schemas.microsoft.com/office/drawing/2014/main" id="{3A958BBD-B190-9446-927B-1BAEDF8B5597}"/>
              </a:ext>
            </a:extLst>
          </p:cNvPr>
          <p:cNvSpPr>
            <a:spLocks noGrp="1"/>
          </p:cNvSpPr>
          <p:nvPr>
            <p:ph type="pic" sz="quarter" idx="10"/>
          </p:nvPr>
        </p:nvSpPr>
        <p:spPr>
          <a:xfrm>
            <a:off x="0" y="0"/>
            <a:ext cx="12192000" cy="6858000"/>
          </a:xfrm>
        </p:spPr>
        <p:txBody>
          <a:bodyPr>
            <a:normAutofit/>
          </a:bodyPr>
          <a:lstStyle>
            <a:lvl1pPr algn="ctr">
              <a:defRPr sz="4000"/>
            </a:lvl1pPr>
          </a:lstStyle>
          <a:p>
            <a:r>
              <a:rPr lang="en-GB"/>
              <a:t>Click icon to add picture</a:t>
            </a:r>
            <a:endParaRPr lang="en-US"/>
          </a:p>
        </p:txBody>
      </p:sp>
      <p:sp>
        <p:nvSpPr>
          <p:cNvPr id="8" name="Date Placeholder 3">
            <a:extLst>
              <a:ext uri="{FF2B5EF4-FFF2-40B4-BE49-F238E27FC236}">
                <a16:creationId xmlns:a16="http://schemas.microsoft.com/office/drawing/2014/main" id="{EAD2D80E-82C1-0B48-8D77-32CD3860771B}"/>
              </a:ext>
            </a:extLst>
          </p:cNvPr>
          <p:cNvSpPr>
            <a:spLocks noGrp="1"/>
          </p:cNvSpPr>
          <p:nvPr>
            <p:ph type="dt" sz="half" idx="2"/>
          </p:nvPr>
        </p:nvSpPr>
        <p:spPr>
          <a:xfrm>
            <a:off x="643434" y="6453386"/>
            <a:ext cx="1204572"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fld id="{87DE6118-2437-4B30-8E3C-4D2BE6020583}" type="datetimeFigureOut">
              <a:rPr lang="en-US" smtClean="0"/>
              <a:pPr/>
              <a:t>9/10/2023</a:t>
            </a:fld>
            <a:endParaRPr lang="en-US"/>
          </a:p>
        </p:txBody>
      </p:sp>
      <p:sp>
        <p:nvSpPr>
          <p:cNvPr id="9" name="Footer Placeholder 4">
            <a:extLst>
              <a:ext uri="{FF2B5EF4-FFF2-40B4-BE49-F238E27FC236}">
                <a16:creationId xmlns:a16="http://schemas.microsoft.com/office/drawing/2014/main" id="{66100030-06ED-984B-A9AE-B26E0F75C090}"/>
              </a:ext>
            </a:extLst>
          </p:cNvPr>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endParaRPr lang="en-US"/>
          </a:p>
        </p:txBody>
      </p:sp>
      <p:sp>
        <p:nvSpPr>
          <p:cNvPr id="10" name="Slide Number Placeholder 5">
            <a:extLst>
              <a:ext uri="{FF2B5EF4-FFF2-40B4-BE49-F238E27FC236}">
                <a16:creationId xmlns:a16="http://schemas.microsoft.com/office/drawing/2014/main" id="{62C9BB57-B5BB-C048-80CA-2112B66022D2}"/>
              </a:ext>
            </a:extLst>
          </p:cNvPr>
          <p:cNvSpPr>
            <a:spLocks noGrp="1"/>
          </p:cNvSpPr>
          <p:nvPr>
            <p:ph type="sldNum" sz="quarter" idx="4"/>
          </p:nvPr>
        </p:nvSpPr>
        <p:spPr>
          <a:xfrm>
            <a:off x="9928758" y="6453386"/>
            <a:ext cx="1596292" cy="404614"/>
          </a:xfrm>
          <a:prstGeom prst="rect">
            <a:avLst/>
          </a:prstGeom>
        </p:spPr>
        <p:txBody>
          <a:bodyPr vert="horz" lIns="91440" tIns="45720" rIns="91440" bIns="45720" rtlCol="0" anchor="ctr"/>
          <a:lstStyle>
            <a:lvl1pPr algn="r">
              <a:defRPr sz="1000" baseline="0">
                <a:solidFill>
                  <a:srgbClr val="132856"/>
                </a:solidFill>
                <a:latin typeface="+mn-lt"/>
              </a:defRPr>
            </a:lvl1pPr>
          </a:lstStyle>
          <a:p>
            <a:fld id="{69E57DC2-970A-4B3E-BB1C-7A09969E49DF}" type="slidenum">
              <a:rPr lang="en-US" smtClean="0"/>
              <a:pPr/>
              <a:t>‹N°›</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0_Tittellysbilde">
    <p:bg>
      <p:bgPr>
        <a:solidFill>
          <a:srgbClr val="FAEDBC">
            <a:alpha val="9804"/>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70B929-9328-914C-BFEB-1BA8D78F10B4}"/>
              </a:ext>
            </a:extLst>
          </p:cNvPr>
          <p:cNvSpPr/>
          <p:nvPr userDrawn="1"/>
        </p:nvSpPr>
        <p:spPr>
          <a:xfrm>
            <a:off x="0" y="0"/>
            <a:ext cx="12192000" cy="6858000"/>
          </a:xfrm>
          <a:prstGeom prst="rect">
            <a:avLst/>
          </a:prstGeom>
          <a:gradFill>
            <a:gsLst>
              <a:gs pos="0">
                <a:srgbClr val="1BC2EE"/>
              </a:gs>
              <a:gs pos="100000">
                <a:srgbClr val="132856"/>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 name="Rectangle 9">
            <a:extLst>
              <a:ext uri="{FF2B5EF4-FFF2-40B4-BE49-F238E27FC236}">
                <a16:creationId xmlns:a16="http://schemas.microsoft.com/office/drawing/2014/main" id="{79ACA503-FA50-E445-9979-B383A80BFCEF}"/>
              </a:ext>
            </a:extLst>
          </p:cNvPr>
          <p:cNvSpPr/>
          <p:nvPr userDrawn="1"/>
        </p:nvSpPr>
        <p:spPr>
          <a:xfrm rot="10800000">
            <a:off x="11308653" y="623091"/>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1" name="Rectangle 10">
            <a:extLst>
              <a:ext uri="{FF2B5EF4-FFF2-40B4-BE49-F238E27FC236}">
                <a16:creationId xmlns:a16="http://schemas.microsoft.com/office/drawing/2014/main" id="{70669852-B41A-EA49-8723-7F8F2F1FFD84}"/>
              </a:ext>
            </a:extLst>
          </p:cNvPr>
          <p:cNvSpPr/>
          <p:nvPr userDrawn="1"/>
        </p:nvSpPr>
        <p:spPr>
          <a:xfrm rot="10800000">
            <a:off x="8385859" y="1082351"/>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Rectangle 11">
            <a:extLst>
              <a:ext uri="{FF2B5EF4-FFF2-40B4-BE49-F238E27FC236}">
                <a16:creationId xmlns:a16="http://schemas.microsoft.com/office/drawing/2014/main" id="{5295C02D-3CAA-D14E-A886-46F0B60F613D}"/>
              </a:ext>
            </a:extLst>
          </p:cNvPr>
          <p:cNvSpPr/>
          <p:nvPr userDrawn="1"/>
        </p:nvSpPr>
        <p:spPr>
          <a:xfrm rot="10800000">
            <a:off x="2028699" y="0"/>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Rectangle 12">
            <a:extLst>
              <a:ext uri="{FF2B5EF4-FFF2-40B4-BE49-F238E27FC236}">
                <a16:creationId xmlns:a16="http://schemas.microsoft.com/office/drawing/2014/main" id="{CAEDCF2E-966E-A940-AD9C-7E7752364C00}"/>
              </a:ext>
            </a:extLst>
          </p:cNvPr>
          <p:cNvSpPr/>
          <p:nvPr userDrawn="1"/>
        </p:nvSpPr>
        <p:spPr>
          <a:xfrm rot="10800000">
            <a:off x="5028862" y="-1"/>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4" name="Picture 13">
            <a:extLst>
              <a:ext uri="{FF2B5EF4-FFF2-40B4-BE49-F238E27FC236}">
                <a16:creationId xmlns:a16="http://schemas.microsoft.com/office/drawing/2014/main" id="{5A95558E-B898-054A-B73E-FE784DD63DAE}"/>
              </a:ext>
            </a:extLst>
          </p:cNvPr>
          <p:cNvPicPr>
            <a:picLocks noChangeAspect="1"/>
          </p:cNvPicPr>
          <p:nvPr userDrawn="1"/>
        </p:nvPicPr>
        <p:blipFill>
          <a:blip r:embed="rId2"/>
          <a:stretch>
            <a:fillRect/>
          </a:stretch>
        </p:blipFill>
        <p:spPr>
          <a:xfrm>
            <a:off x="486196" y="2183849"/>
            <a:ext cx="2882037" cy="1853321"/>
          </a:xfrm>
          <a:prstGeom prst="rect">
            <a:avLst/>
          </a:prstGeom>
        </p:spPr>
      </p:pic>
      <p:sp>
        <p:nvSpPr>
          <p:cNvPr id="15" name="Plassholder for tekst 8">
            <a:extLst>
              <a:ext uri="{FF2B5EF4-FFF2-40B4-BE49-F238E27FC236}">
                <a16:creationId xmlns:a16="http://schemas.microsoft.com/office/drawing/2014/main" id="{1A77DE0D-EDC8-BD42-90E0-094F5E382FF5}"/>
              </a:ext>
            </a:extLst>
          </p:cNvPr>
          <p:cNvSpPr>
            <a:spLocks noGrp="1"/>
          </p:cNvSpPr>
          <p:nvPr>
            <p:ph type="body" sz="quarter" idx="13" hasCustomPrompt="1"/>
          </p:nvPr>
        </p:nvSpPr>
        <p:spPr>
          <a:xfrm>
            <a:off x="643435" y="4674151"/>
            <a:ext cx="4711991" cy="744996"/>
          </a:xfrm>
        </p:spPr>
        <p:txBody>
          <a:bodyPr anchor="t">
            <a:noAutofit/>
          </a:bodyPr>
          <a:lstStyle>
            <a:lvl1pPr marL="0" indent="0">
              <a:buFontTx/>
              <a:buNone/>
              <a:defRPr sz="6000" b="1" i="0">
                <a:solidFill>
                  <a:srgbClr val="FFFFFF"/>
                </a:solidFill>
                <a:latin typeface="Franklin Gothic Demi" panose="020B0603020102020204" pitchFamily="34" charset="0"/>
              </a:defRPr>
            </a:lvl1pPr>
          </a:lstStyle>
          <a:p>
            <a:r>
              <a:rPr lang="en-US"/>
              <a:t>Thank you!</a:t>
            </a:r>
          </a:p>
        </p:txBody>
      </p:sp>
      <p:sp>
        <p:nvSpPr>
          <p:cNvPr id="18" name="TextBox 17">
            <a:extLst>
              <a:ext uri="{FF2B5EF4-FFF2-40B4-BE49-F238E27FC236}">
                <a16:creationId xmlns:a16="http://schemas.microsoft.com/office/drawing/2014/main" id="{2DC2ECE2-560F-2845-91F0-CE0CC0CD3314}"/>
              </a:ext>
            </a:extLst>
          </p:cNvPr>
          <p:cNvSpPr txBox="1"/>
          <p:nvPr userDrawn="1"/>
        </p:nvSpPr>
        <p:spPr>
          <a:xfrm>
            <a:off x="643435" y="5613768"/>
            <a:ext cx="4345172" cy="523220"/>
          </a:xfrm>
          <a:prstGeom prst="rect">
            <a:avLst/>
          </a:prstGeom>
          <a:noFill/>
        </p:spPr>
        <p:txBody>
          <a:bodyPr wrap="square" rtlCol="0">
            <a:spAutoFit/>
          </a:bodyPr>
          <a:lstStyle/>
          <a:p>
            <a:r>
              <a:rPr lang="nb-NO" sz="1400" dirty="0">
                <a:solidFill>
                  <a:srgbClr val="FFFFFF"/>
                </a:solidFill>
              </a:rPr>
              <a:t>www.ITIE.org</a:t>
            </a:r>
          </a:p>
          <a:p>
            <a:r>
              <a:rPr lang="nb-NO" sz="1400" dirty="0">
                <a:solidFill>
                  <a:srgbClr val="FFFFFF"/>
                </a:solidFill>
              </a:rPr>
              <a:t>@ITIEorg</a:t>
            </a:r>
          </a:p>
        </p:txBody>
      </p:sp>
    </p:spTree>
    <p:extLst>
      <p:ext uri="{BB962C8B-B14F-4D97-AF65-F5344CB8AC3E}">
        <p14:creationId xmlns:p14="http://schemas.microsoft.com/office/powerpoint/2010/main" val="13329927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2_Tittellysbilde">
    <p:bg>
      <p:bgPr>
        <a:solidFill>
          <a:srgbClr val="FFFFFF">
            <a:alpha val="9804"/>
          </a:srgbClr>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DB49AE6F-E19C-A941-AFAF-9A6AD40CEF82}"/>
              </a:ext>
            </a:extLst>
          </p:cNvPr>
          <p:cNvSpPr/>
          <p:nvPr userDrawn="1"/>
        </p:nvSpPr>
        <p:spPr>
          <a:xfrm>
            <a:off x="0" y="459260"/>
            <a:ext cx="883347" cy="280207"/>
          </a:xfrm>
          <a:prstGeom prst="rect">
            <a:avLst/>
          </a:prstGeom>
          <a:solidFill>
            <a:srgbClr val="0090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Rectangle 17">
            <a:extLst>
              <a:ext uri="{FF2B5EF4-FFF2-40B4-BE49-F238E27FC236}">
                <a16:creationId xmlns:a16="http://schemas.microsoft.com/office/drawing/2014/main" id="{0DC020A5-4687-B34F-9A8C-86567B4C9A9A}"/>
              </a:ext>
            </a:extLst>
          </p:cNvPr>
          <p:cNvSpPr/>
          <p:nvPr userDrawn="1"/>
        </p:nvSpPr>
        <p:spPr>
          <a:xfrm>
            <a:off x="8090434" y="0"/>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Rectangle 18">
            <a:extLst>
              <a:ext uri="{FF2B5EF4-FFF2-40B4-BE49-F238E27FC236}">
                <a16:creationId xmlns:a16="http://schemas.microsoft.com/office/drawing/2014/main" id="{6447FAB2-898D-7949-B255-53D40E4BE1E2}"/>
              </a:ext>
            </a:extLst>
          </p:cNvPr>
          <p:cNvSpPr/>
          <p:nvPr userDrawn="1"/>
        </p:nvSpPr>
        <p:spPr>
          <a:xfrm>
            <a:off x="11313170" y="1082351"/>
            <a:ext cx="878830" cy="280207"/>
          </a:xfrm>
          <a:prstGeom prst="rect">
            <a:avLst/>
          </a:prstGeom>
          <a:solidFill>
            <a:srgbClr val="0021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0" name="Rectangle 19">
            <a:extLst>
              <a:ext uri="{FF2B5EF4-FFF2-40B4-BE49-F238E27FC236}">
                <a16:creationId xmlns:a16="http://schemas.microsoft.com/office/drawing/2014/main" id="{35EC463A-E2A6-5944-82A5-DEAB1D87A9D8}"/>
              </a:ext>
            </a:extLst>
          </p:cNvPr>
          <p:cNvSpPr/>
          <p:nvPr userDrawn="1"/>
        </p:nvSpPr>
        <p:spPr>
          <a:xfrm>
            <a:off x="5870234" y="1077544"/>
            <a:ext cx="321112" cy="280207"/>
          </a:xfrm>
          <a:prstGeom prst="rect">
            <a:avLst/>
          </a:prstGeom>
          <a:solidFill>
            <a:srgbClr val="005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1" name="Plassholder for tekst 8">
            <a:extLst>
              <a:ext uri="{FF2B5EF4-FFF2-40B4-BE49-F238E27FC236}">
                <a16:creationId xmlns:a16="http://schemas.microsoft.com/office/drawing/2014/main" id="{7B15DB75-8F7F-7347-B7EE-37CBE3ABD8A2}"/>
              </a:ext>
            </a:extLst>
          </p:cNvPr>
          <p:cNvSpPr>
            <a:spLocks noGrp="1"/>
          </p:cNvSpPr>
          <p:nvPr>
            <p:ph type="body" sz="quarter" idx="13" hasCustomPrompt="1"/>
          </p:nvPr>
        </p:nvSpPr>
        <p:spPr>
          <a:xfrm>
            <a:off x="643435" y="4674151"/>
            <a:ext cx="4711991" cy="744996"/>
          </a:xfrm>
        </p:spPr>
        <p:txBody>
          <a:bodyPr anchor="t">
            <a:noAutofit/>
          </a:bodyPr>
          <a:lstStyle>
            <a:lvl1pPr marL="0" indent="0">
              <a:buFontTx/>
              <a:buNone/>
              <a:defRPr sz="6000" b="1" i="0">
                <a:solidFill>
                  <a:srgbClr val="002157"/>
                </a:solidFill>
                <a:latin typeface="Franklin Gothic Demi" panose="020B0603020102020204" pitchFamily="34" charset="0"/>
              </a:defRPr>
            </a:lvl1pPr>
          </a:lstStyle>
          <a:p>
            <a:r>
              <a:rPr lang="en-US"/>
              <a:t>Thank you!</a:t>
            </a:r>
          </a:p>
        </p:txBody>
      </p:sp>
      <p:sp>
        <p:nvSpPr>
          <p:cNvPr id="12" name="TextBox 11">
            <a:extLst>
              <a:ext uri="{FF2B5EF4-FFF2-40B4-BE49-F238E27FC236}">
                <a16:creationId xmlns:a16="http://schemas.microsoft.com/office/drawing/2014/main" id="{6F6104C9-D1B6-8544-9499-7875078E02A9}"/>
              </a:ext>
            </a:extLst>
          </p:cNvPr>
          <p:cNvSpPr txBox="1"/>
          <p:nvPr userDrawn="1"/>
        </p:nvSpPr>
        <p:spPr>
          <a:xfrm>
            <a:off x="643435" y="5613768"/>
            <a:ext cx="4345172" cy="523220"/>
          </a:xfrm>
          <a:prstGeom prst="rect">
            <a:avLst/>
          </a:prstGeom>
          <a:noFill/>
        </p:spPr>
        <p:txBody>
          <a:bodyPr wrap="square" rtlCol="0">
            <a:spAutoFit/>
          </a:bodyPr>
          <a:lstStyle/>
          <a:p>
            <a:r>
              <a:rPr lang="nb-NO" sz="1400" dirty="0">
                <a:solidFill>
                  <a:srgbClr val="002157"/>
                </a:solidFill>
              </a:rPr>
              <a:t>www.ITIE.org</a:t>
            </a:r>
          </a:p>
          <a:p>
            <a:r>
              <a:rPr lang="nb-NO" sz="1400" dirty="0">
                <a:solidFill>
                  <a:srgbClr val="002157"/>
                </a:solidFill>
              </a:rPr>
              <a:t>@ITIEorg</a:t>
            </a:r>
          </a:p>
        </p:txBody>
      </p:sp>
      <p:pic>
        <p:nvPicPr>
          <p:cNvPr id="15" name="Picture 14">
            <a:extLst>
              <a:ext uri="{FF2B5EF4-FFF2-40B4-BE49-F238E27FC236}">
                <a16:creationId xmlns:a16="http://schemas.microsoft.com/office/drawing/2014/main" id="{3F2167BE-9890-394A-B6BD-227F130B0304}"/>
              </a:ext>
            </a:extLst>
          </p:cNvPr>
          <p:cNvPicPr>
            <a:picLocks noChangeAspect="1"/>
          </p:cNvPicPr>
          <p:nvPr userDrawn="1"/>
        </p:nvPicPr>
        <p:blipFill>
          <a:blip r:embed="rId2"/>
          <a:stretch>
            <a:fillRect/>
          </a:stretch>
        </p:blipFill>
        <p:spPr>
          <a:xfrm>
            <a:off x="486196" y="2183849"/>
            <a:ext cx="2882037" cy="1853321"/>
          </a:xfrm>
          <a:prstGeom prst="rect">
            <a:avLst/>
          </a:prstGeom>
        </p:spPr>
      </p:pic>
    </p:spTree>
    <p:extLst>
      <p:ext uri="{BB962C8B-B14F-4D97-AF65-F5344CB8AC3E}">
        <p14:creationId xmlns:p14="http://schemas.microsoft.com/office/powerpoint/2010/main" val="228020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1_picture">
    <p:bg>
      <p:bgPr>
        <a:solidFill>
          <a:srgbClr val="FAEDBC">
            <a:alpha val="9804"/>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70B929-9328-914C-BFEB-1BA8D78F10B4}"/>
              </a:ext>
            </a:extLst>
          </p:cNvPr>
          <p:cNvSpPr/>
          <p:nvPr userDrawn="1"/>
        </p:nvSpPr>
        <p:spPr>
          <a:xfrm>
            <a:off x="0" y="0"/>
            <a:ext cx="12192000" cy="6858000"/>
          </a:xfrm>
          <a:prstGeom prst="rect">
            <a:avLst/>
          </a:prstGeom>
          <a:gradFill>
            <a:gsLst>
              <a:gs pos="0">
                <a:srgbClr val="1BC2EE"/>
              </a:gs>
              <a:gs pos="100000">
                <a:srgbClr val="132856"/>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Plassholder for bilde 7">
            <a:extLst>
              <a:ext uri="{FF2B5EF4-FFF2-40B4-BE49-F238E27FC236}">
                <a16:creationId xmlns:a16="http://schemas.microsoft.com/office/drawing/2014/main" id="{4F2049E2-5D62-9F41-ACD6-231A22C20DCD}"/>
              </a:ext>
            </a:extLst>
          </p:cNvPr>
          <p:cNvSpPr>
            <a:spLocks noGrp="1"/>
          </p:cNvSpPr>
          <p:nvPr>
            <p:ph type="pic" sz="quarter" idx="14"/>
          </p:nvPr>
        </p:nvSpPr>
        <p:spPr>
          <a:xfrm>
            <a:off x="6096000" y="0"/>
            <a:ext cx="6096000" cy="6857999"/>
          </a:xfrm>
        </p:spPr>
        <p:txBody>
          <a:bodyPr/>
          <a:lstStyle/>
          <a:p>
            <a:r>
              <a:rPr lang="en-GB"/>
              <a:t>Click icon to add picture</a:t>
            </a:r>
            <a:endParaRPr lang="en-US"/>
          </a:p>
        </p:txBody>
      </p:sp>
      <p:sp>
        <p:nvSpPr>
          <p:cNvPr id="11" name="Subtitle 2">
            <a:extLst>
              <a:ext uri="{FF2B5EF4-FFF2-40B4-BE49-F238E27FC236}">
                <a16:creationId xmlns:a16="http://schemas.microsoft.com/office/drawing/2014/main" id="{F978CED7-1B95-B54B-967E-5A9C799EA0EE}"/>
              </a:ext>
            </a:extLst>
          </p:cNvPr>
          <p:cNvSpPr>
            <a:spLocks noGrp="1"/>
          </p:cNvSpPr>
          <p:nvPr>
            <p:ph type="subTitle" idx="1"/>
          </p:nvPr>
        </p:nvSpPr>
        <p:spPr>
          <a:xfrm>
            <a:off x="643435" y="3886159"/>
            <a:ext cx="4711991" cy="417758"/>
          </a:xfrm>
        </p:spPr>
        <p:txBody>
          <a:bodyPr>
            <a:normAutofit/>
          </a:bodyPr>
          <a:lstStyle>
            <a:lvl1pPr marL="0" indent="0" algn="l">
              <a:lnSpc>
                <a:spcPct val="112000"/>
              </a:lnSpc>
              <a:spcBef>
                <a:spcPts val="0"/>
              </a:spcBef>
              <a:spcAft>
                <a:spcPts val="0"/>
              </a:spcAft>
              <a:buNone/>
              <a:defRPr sz="1600">
                <a:solidFill>
                  <a:srgbClr val="FFFFFF"/>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12" name="Plassholder for tekst 8">
            <a:extLst>
              <a:ext uri="{FF2B5EF4-FFF2-40B4-BE49-F238E27FC236}">
                <a16:creationId xmlns:a16="http://schemas.microsoft.com/office/drawing/2014/main" id="{913D38AA-ACB5-4C42-9C8B-E6188D4EBB8A}"/>
              </a:ext>
            </a:extLst>
          </p:cNvPr>
          <p:cNvSpPr>
            <a:spLocks noGrp="1"/>
          </p:cNvSpPr>
          <p:nvPr>
            <p:ph type="body" sz="quarter" idx="13" hasCustomPrompt="1"/>
          </p:nvPr>
        </p:nvSpPr>
        <p:spPr>
          <a:xfrm>
            <a:off x="643435" y="3056502"/>
            <a:ext cx="4711991" cy="744996"/>
          </a:xfrm>
        </p:spPr>
        <p:txBody>
          <a:bodyPr anchor="t">
            <a:normAutofit/>
          </a:bodyPr>
          <a:lstStyle>
            <a:lvl1pPr marL="0" indent="0">
              <a:buFontTx/>
              <a:buNone/>
              <a:defRPr sz="5600" b="1" i="0">
                <a:solidFill>
                  <a:srgbClr val="FFFFFF"/>
                </a:solidFill>
                <a:latin typeface="Franklin Gothic Demi" panose="020B0603020102020204" pitchFamily="34" charset="0"/>
              </a:defRPr>
            </a:lvl1pPr>
          </a:lstStyle>
          <a:p>
            <a:r>
              <a:rPr lang="en-US"/>
              <a:t>Title here</a:t>
            </a:r>
          </a:p>
        </p:txBody>
      </p:sp>
      <p:pic>
        <p:nvPicPr>
          <p:cNvPr id="19" name="Picture 18">
            <a:extLst>
              <a:ext uri="{FF2B5EF4-FFF2-40B4-BE49-F238E27FC236}">
                <a16:creationId xmlns:a16="http://schemas.microsoft.com/office/drawing/2014/main" id="{CC5F0900-427D-C54E-8B7E-FE2A4DF859EF}"/>
              </a:ext>
            </a:extLst>
          </p:cNvPr>
          <p:cNvPicPr>
            <a:picLocks noChangeAspect="1"/>
          </p:cNvPicPr>
          <p:nvPr userDrawn="1"/>
        </p:nvPicPr>
        <p:blipFill>
          <a:blip r:embed="rId2"/>
          <a:stretch>
            <a:fillRect/>
          </a:stretch>
        </p:blipFill>
        <p:spPr>
          <a:xfrm>
            <a:off x="643435" y="5825339"/>
            <a:ext cx="1495765" cy="673730"/>
          </a:xfrm>
          <a:prstGeom prst="rect">
            <a:avLst/>
          </a:prstGeom>
        </p:spPr>
      </p:pic>
      <p:sp>
        <p:nvSpPr>
          <p:cNvPr id="13" name="Rectangle 12">
            <a:extLst>
              <a:ext uri="{FF2B5EF4-FFF2-40B4-BE49-F238E27FC236}">
                <a16:creationId xmlns:a16="http://schemas.microsoft.com/office/drawing/2014/main" id="{F01A58E3-4FEB-7F4F-BE0F-B059D67E39B7}"/>
              </a:ext>
            </a:extLst>
          </p:cNvPr>
          <p:cNvSpPr/>
          <p:nvPr userDrawn="1"/>
        </p:nvSpPr>
        <p:spPr>
          <a:xfrm>
            <a:off x="643435" y="45926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6F489C5E-01B9-A44F-8C09-25A33D507AB2}"/>
              </a:ext>
            </a:extLst>
          </p:cNvPr>
          <p:cNvSpPr/>
          <p:nvPr userDrawn="1"/>
        </p:nvSpPr>
        <p:spPr>
          <a:xfrm>
            <a:off x="4074728" y="0"/>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945A21D7-8597-D64F-803E-53A5D42A29C3}"/>
              </a:ext>
            </a:extLst>
          </p:cNvPr>
          <p:cNvSpPr/>
          <p:nvPr userDrawn="1"/>
        </p:nvSpPr>
        <p:spPr>
          <a:xfrm>
            <a:off x="5217170"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Rectangle 15">
            <a:extLst>
              <a:ext uri="{FF2B5EF4-FFF2-40B4-BE49-F238E27FC236}">
                <a16:creationId xmlns:a16="http://schemas.microsoft.com/office/drawing/2014/main" id="{5D850B22-B830-B747-B47D-4A978996033B}"/>
              </a:ext>
            </a:extLst>
          </p:cNvPr>
          <p:cNvSpPr/>
          <p:nvPr userDrawn="1"/>
        </p:nvSpPr>
        <p:spPr>
          <a:xfrm>
            <a:off x="2287473"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4219943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defPPr>
              <a:defRPr lang="fr-FR"/>
            </a:defPPr>
          </a:lstStyle>
          <a:p>
            <a:pPr rtl="0"/>
            <a:r>
              <a:rPr lang="fr-FR"/>
              <a:t>Modifiez le style du titre</a:t>
            </a:r>
            <a:endParaRPr lang="fr-FR" dirty="0"/>
          </a:p>
        </p:txBody>
      </p:sp>
      <p:sp>
        <p:nvSpPr>
          <p:cNvPr id="3" name="Espace réservé du contenu 2"/>
          <p:cNvSpPr>
            <a:spLocks noGrp="1"/>
          </p:cNvSpPr>
          <p:nvPr>
            <p:ph idx="1" hasCustomPrompt="1"/>
          </p:nvPr>
        </p:nvSpPr>
        <p:spPr/>
        <p:txBody>
          <a:bodyPr rtlCol="0"/>
          <a:lstStyle>
            <a:defPPr>
              <a:defRPr lang="fr-FR"/>
            </a:defPPr>
          </a:lstStyle>
          <a:p>
            <a:pPr lvl="0" rtl="0"/>
            <a:r>
              <a:rPr lang="fr-FR" dirty="0"/>
              <a:t>Modifiez les styles du texte du masque</a:t>
            </a:r>
          </a:p>
          <a:p>
            <a:pPr lvl="1" rtl="0"/>
            <a:r>
              <a:rPr lang="fr-FR" dirty="0"/>
              <a:t>Deuxième niveau</a:t>
            </a:r>
          </a:p>
          <a:p>
            <a:pPr lvl="2" rtl="0"/>
            <a:r>
              <a:rPr lang="fr-FR" dirty="0"/>
              <a:t>Troisième niveau</a:t>
            </a:r>
          </a:p>
          <a:p>
            <a:pPr lvl="3" rtl="0"/>
            <a:r>
              <a:rPr lang="fr-FR" dirty="0"/>
              <a:t>Quatrième niveau</a:t>
            </a:r>
          </a:p>
          <a:p>
            <a:pPr lvl="4" rtl="0"/>
            <a:r>
              <a:rPr lang="fr-FR" dirty="0"/>
              <a:t>Cinquième niveau</a:t>
            </a:r>
          </a:p>
        </p:txBody>
      </p:sp>
      <p:sp>
        <p:nvSpPr>
          <p:cNvPr id="4" name="Espace réservé de la date 3"/>
          <p:cNvSpPr>
            <a:spLocks noGrp="1"/>
          </p:cNvSpPr>
          <p:nvPr>
            <p:ph type="dt" sz="half" idx="10"/>
          </p:nvPr>
        </p:nvSpPr>
        <p:spPr/>
        <p:txBody>
          <a:bodyPr rtlCol="0"/>
          <a:lstStyle>
            <a:defPPr>
              <a:defRPr lang="fr-FR"/>
            </a:defPPr>
          </a:lstStyle>
          <a:p>
            <a:pPr rtl="0"/>
            <a:fld id="{FE2B2FD0-D74B-4789-BF67-1F369DE51A01}" type="datetime1">
              <a:rPr lang="fr-FR" smtClean="0"/>
              <a:t>10/09/2023</a:t>
            </a:fld>
            <a:endParaRPr lang="fr-FR" dirty="0"/>
          </a:p>
        </p:txBody>
      </p:sp>
      <p:sp>
        <p:nvSpPr>
          <p:cNvPr id="5" name="Espace réservé du pied de page 4"/>
          <p:cNvSpPr>
            <a:spLocks noGrp="1"/>
          </p:cNvSpPr>
          <p:nvPr>
            <p:ph type="ftr" sz="quarter" idx="11"/>
          </p:nvPr>
        </p:nvSpPr>
        <p:spPr/>
        <p:txBody>
          <a:bodyPr rtlCol="0"/>
          <a:lstStyle>
            <a:defPPr>
              <a:defRPr lang="fr-FR"/>
            </a:defPPr>
          </a:lstStyle>
          <a:p>
            <a:pPr rtl="0"/>
            <a:endParaRPr lang="fr-FR" dirty="0"/>
          </a:p>
        </p:txBody>
      </p:sp>
      <p:sp>
        <p:nvSpPr>
          <p:cNvPr id="6" name="Espace réservé du numéro de diapositive 5"/>
          <p:cNvSpPr>
            <a:spLocks noGrp="1"/>
          </p:cNvSpPr>
          <p:nvPr>
            <p:ph type="sldNum" sz="quarter" idx="12"/>
          </p:nvPr>
        </p:nvSpPr>
        <p:spPr/>
        <p:txBody>
          <a:bodyPr rtlCol="0"/>
          <a:lstStyle>
            <a:defPPr>
              <a:defRPr lang="fr-FR"/>
            </a:defPPr>
          </a:lstStyle>
          <a:p>
            <a:pPr rtl="0"/>
            <a:fld id="{34B7E4EF-A1BD-40F4-AB7B-04F084DD991D}" type="slidenum">
              <a:rPr lang="fr-FR" smtClean="0"/>
              <a:t>‹N°›</a:t>
            </a:fld>
            <a:endParaRPr lang="fr-FR" dirty="0"/>
          </a:p>
        </p:txBody>
      </p:sp>
    </p:spTree>
    <p:extLst>
      <p:ext uri="{BB962C8B-B14F-4D97-AF65-F5344CB8AC3E}">
        <p14:creationId xmlns:p14="http://schemas.microsoft.com/office/powerpoint/2010/main" val="3804319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6_Tittellysbilde">
    <p:bg>
      <p:bgPr>
        <a:solidFill>
          <a:srgbClr val="FAEDBC">
            <a:alpha val="9804"/>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70B929-9328-914C-BFEB-1BA8D78F10B4}"/>
              </a:ext>
            </a:extLst>
          </p:cNvPr>
          <p:cNvSpPr/>
          <p:nvPr userDrawn="1"/>
        </p:nvSpPr>
        <p:spPr>
          <a:xfrm>
            <a:off x="0" y="0"/>
            <a:ext cx="12192000" cy="6858000"/>
          </a:xfrm>
          <a:prstGeom prst="rect">
            <a:avLst/>
          </a:prstGeom>
          <a:gradFill>
            <a:gsLst>
              <a:gs pos="0">
                <a:srgbClr val="1BC2EE"/>
              </a:gs>
              <a:gs pos="100000">
                <a:srgbClr val="132856"/>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6" name="Picture 5">
            <a:extLst>
              <a:ext uri="{FF2B5EF4-FFF2-40B4-BE49-F238E27FC236}">
                <a16:creationId xmlns:a16="http://schemas.microsoft.com/office/drawing/2014/main" id="{52725910-2A8E-644C-8AE0-0D8893931115}"/>
              </a:ext>
            </a:extLst>
          </p:cNvPr>
          <p:cNvPicPr>
            <a:picLocks noChangeAspect="1"/>
          </p:cNvPicPr>
          <p:nvPr userDrawn="1"/>
        </p:nvPicPr>
        <p:blipFill>
          <a:blip r:embed="rId2"/>
          <a:stretch>
            <a:fillRect/>
          </a:stretch>
        </p:blipFill>
        <p:spPr>
          <a:xfrm>
            <a:off x="3957230" y="2053643"/>
            <a:ext cx="4277537" cy="2750711"/>
          </a:xfrm>
          <a:prstGeom prst="rect">
            <a:avLst/>
          </a:prstGeom>
        </p:spPr>
      </p:pic>
      <p:sp>
        <p:nvSpPr>
          <p:cNvPr id="9" name="Rectangle 8">
            <a:extLst>
              <a:ext uri="{FF2B5EF4-FFF2-40B4-BE49-F238E27FC236}">
                <a16:creationId xmlns:a16="http://schemas.microsoft.com/office/drawing/2014/main" id="{CF41344B-58B7-C649-BB2F-0F1B47F243D2}"/>
              </a:ext>
            </a:extLst>
          </p:cNvPr>
          <p:cNvSpPr/>
          <p:nvPr userDrawn="1"/>
        </p:nvSpPr>
        <p:spPr>
          <a:xfrm>
            <a:off x="10261338" y="459260"/>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 name="Rectangle 9">
            <a:extLst>
              <a:ext uri="{FF2B5EF4-FFF2-40B4-BE49-F238E27FC236}">
                <a16:creationId xmlns:a16="http://schemas.microsoft.com/office/drawing/2014/main" id="{BB8C847C-FD7F-FD42-BD44-7CDF1FAB5F87}"/>
              </a:ext>
            </a:extLst>
          </p:cNvPr>
          <p:cNvSpPr/>
          <p:nvPr userDrawn="1"/>
        </p:nvSpPr>
        <p:spPr>
          <a:xfrm>
            <a:off x="7338729" y="0"/>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1" name="Rectangle 10">
            <a:extLst>
              <a:ext uri="{FF2B5EF4-FFF2-40B4-BE49-F238E27FC236}">
                <a16:creationId xmlns:a16="http://schemas.microsoft.com/office/drawing/2014/main" id="{469446E0-B354-BF41-9A69-98CC87CF9EE0}"/>
              </a:ext>
            </a:extLst>
          </p:cNvPr>
          <p:cNvSpPr/>
          <p:nvPr userDrawn="1"/>
        </p:nvSpPr>
        <p:spPr>
          <a:xfrm>
            <a:off x="1" y="1082351"/>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Rectangle 11">
            <a:extLst>
              <a:ext uri="{FF2B5EF4-FFF2-40B4-BE49-F238E27FC236}">
                <a16:creationId xmlns:a16="http://schemas.microsoft.com/office/drawing/2014/main" id="{CE4269DA-C37A-D940-A720-98642AF5CFDB}"/>
              </a:ext>
            </a:extLst>
          </p:cNvPr>
          <p:cNvSpPr/>
          <p:nvPr userDrawn="1"/>
        </p:nvSpPr>
        <p:spPr>
          <a:xfrm>
            <a:off x="2695679" y="1077544"/>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Rectangle 12">
            <a:extLst>
              <a:ext uri="{FF2B5EF4-FFF2-40B4-BE49-F238E27FC236}">
                <a16:creationId xmlns:a16="http://schemas.microsoft.com/office/drawing/2014/main" id="{6AA5F1C2-D968-234A-B538-0EFF43A1AED5}"/>
              </a:ext>
            </a:extLst>
          </p:cNvPr>
          <p:cNvSpPr/>
          <p:nvPr userDrawn="1"/>
        </p:nvSpPr>
        <p:spPr>
          <a:xfrm rot="10800000">
            <a:off x="9014878" y="6118533"/>
            <a:ext cx="883347"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0F562827-34BE-A04E-AE24-AC13E6DB7C89}"/>
              </a:ext>
            </a:extLst>
          </p:cNvPr>
          <p:cNvSpPr/>
          <p:nvPr userDrawn="1"/>
        </p:nvSpPr>
        <p:spPr>
          <a:xfrm rot="10800000">
            <a:off x="4073009" y="6577793"/>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57DC4FF4-C8E8-DB4B-98FF-6684A75F5CC4}"/>
              </a:ext>
            </a:extLst>
          </p:cNvPr>
          <p:cNvSpPr/>
          <p:nvPr userDrawn="1"/>
        </p:nvSpPr>
        <p:spPr>
          <a:xfrm rot="10800000">
            <a:off x="1540106" y="5495443"/>
            <a:ext cx="878830"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Rectangle 15">
            <a:extLst>
              <a:ext uri="{FF2B5EF4-FFF2-40B4-BE49-F238E27FC236}">
                <a16:creationId xmlns:a16="http://schemas.microsoft.com/office/drawing/2014/main" id="{3896B0C4-03B6-C640-86AD-1224C56F4507}"/>
              </a:ext>
            </a:extLst>
          </p:cNvPr>
          <p:cNvSpPr/>
          <p:nvPr userDrawn="1"/>
        </p:nvSpPr>
        <p:spPr>
          <a:xfrm rot="10800000">
            <a:off x="11870888" y="5500249"/>
            <a:ext cx="321112" cy="28020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3081230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9_Tittellysbilde">
    <p:bg>
      <p:bgPr>
        <a:solidFill>
          <a:srgbClr val="FFFFFF">
            <a:alpha val="9804"/>
          </a:srgbClr>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2600D4C1-CA83-924C-ACF6-7A56C964A98E}"/>
              </a:ext>
            </a:extLst>
          </p:cNvPr>
          <p:cNvPicPr>
            <a:picLocks noChangeAspect="1"/>
          </p:cNvPicPr>
          <p:nvPr userDrawn="1"/>
        </p:nvPicPr>
        <p:blipFill>
          <a:blip r:embed="rId2"/>
          <a:stretch>
            <a:fillRect/>
          </a:stretch>
        </p:blipFill>
        <p:spPr>
          <a:xfrm>
            <a:off x="643434" y="5826626"/>
            <a:ext cx="1495766" cy="673730"/>
          </a:xfrm>
          <a:prstGeom prst="rect">
            <a:avLst/>
          </a:prstGeom>
        </p:spPr>
      </p:pic>
      <p:sp>
        <p:nvSpPr>
          <p:cNvPr id="8" name="Subtitle 2">
            <a:extLst>
              <a:ext uri="{FF2B5EF4-FFF2-40B4-BE49-F238E27FC236}">
                <a16:creationId xmlns:a16="http://schemas.microsoft.com/office/drawing/2014/main" id="{4F097DB4-7D69-F446-9FAB-5641F169DD51}"/>
              </a:ext>
            </a:extLst>
          </p:cNvPr>
          <p:cNvSpPr>
            <a:spLocks noGrp="1"/>
          </p:cNvSpPr>
          <p:nvPr>
            <p:ph type="subTitle" idx="1"/>
          </p:nvPr>
        </p:nvSpPr>
        <p:spPr>
          <a:xfrm>
            <a:off x="643435" y="3886159"/>
            <a:ext cx="11227453" cy="417758"/>
          </a:xfrm>
        </p:spPr>
        <p:txBody>
          <a:bodyPr>
            <a:normAutofit/>
          </a:bodyPr>
          <a:lstStyle>
            <a:lvl1pPr marL="0" indent="0" algn="l">
              <a:lnSpc>
                <a:spcPct val="112000"/>
              </a:lnSpc>
              <a:spcBef>
                <a:spcPts val="0"/>
              </a:spcBef>
              <a:spcAft>
                <a:spcPts val="0"/>
              </a:spcAft>
              <a:buNone/>
              <a:defRPr sz="1600">
                <a:solidFill>
                  <a:srgbClr val="132856"/>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9" name="Plassholder for tekst 8">
            <a:extLst>
              <a:ext uri="{FF2B5EF4-FFF2-40B4-BE49-F238E27FC236}">
                <a16:creationId xmlns:a16="http://schemas.microsoft.com/office/drawing/2014/main" id="{32FDEDD4-3C78-3343-9A10-1A3EE7C62945}"/>
              </a:ext>
            </a:extLst>
          </p:cNvPr>
          <p:cNvSpPr>
            <a:spLocks noGrp="1"/>
          </p:cNvSpPr>
          <p:nvPr>
            <p:ph type="body" sz="quarter" idx="13" hasCustomPrompt="1"/>
          </p:nvPr>
        </p:nvSpPr>
        <p:spPr>
          <a:xfrm>
            <a:off x="643435" y="3056502"/>
            <a:ext cx="11227453" cy="744996"/>
          </a:xfrm>
        </p:spPr>
        <p:txBody>
          <a:bodyPr anchor="t">
            <a:normAutofit/>
          </a:bodyPr>
          <a:lstStyle>
            <a:lvl1pPr marL="0" indent="0">
              <a:buFontTx/>
              <a:buNone/>
              <a:defRPr sz="5600" b="1" i="0">
                <a:solidFill>
                  <a:srgbClr val="132856"/>
                </a:solidFill>
                <a:latin typeface="Franklin Gothic Demi" panose="020B0603020102020204" pitchFamily="34" charset="0"/>
              </a:defRPr>
            </a:lvl1pPr>
          </a:lstStyle>
          <a:p>
            <a:r>
              <a:rPr lang="en-US"/>
              <a:t>Title here</a:t>
            </a:r>
          </a:p>
        </p:txBody>
      </p:sp>
      <p:sp>
        <p:nvSpPr>
          <p:cNvPr id="37" name="Rectangle 36">
            <a:extLst>
              <a:ext uri="{FF2B5EF4-FFF2-40B4-BE49-F238E27FC236}">
                <a16:creationId xmlns:a16="http://schemas.microsoft.com/office/drawing/2014/main" id="{0596C43E-9D9E-1D41-B0B3-CD0EB024A5E4}"/>
              </a:ext>
            </a:extLst>
          </p:cNvPr>
          <p:cNvSpPr/>
          <p:nvPr userDrawn="1"/>
        </p:nvSpPr>
        <p:spPr>
          <a:xfrm>
            <a:off x="3261" y="459260"/>
            <a:ext cx="883347" cy="280207"/>
          </a:xfrm>
          <a:prstGeom prst="rect">
            <a:avLst/>
          </a:prstGeom>
          <a:solidFill>
            <a:srgbClr val="002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8" name="Rectangle 37">
            <a:extLst>
              <a:ext uri="{FF2B5EF4-FFF2-40B4-BE49-F238E27FC236}">
                <a16:creationId xmlns:a16="http://schemas.microsoft.com/office/drawing/2014/main" id="{C29B5521-C2A3-A441-B999-F2447A458EAF}"/>
              </a:ext>
            </a:extLst>
          </p:cNvPr>
          <p:cNvSpPr/>
          <p:nvPr userDrawn="1"/>
        </p:nvSpPr>
        <p:spPr>
          <a:xfrm>
            <a:off x="3484279" y="0"/>
            <a:ext cx="321112" cy="280207"/>
          </a:xfrm>
          <a:prstGeom prst="rect">
            <a:avLst/>
          </a:prstGeom>
          <a:solidFill>
            <a:srgbClr val="025B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0" name="Rectangle 39">
            <a:extLst>
              <a:ext uri="{FF2B5EF4-FFF2-40B4-BE49-F238E27FC236}">
                <a16:creationId xmlns:a16="http://schemas.microsoft.com/office/drawing/2014/main" id="{EB866F8D-7F58-C141-BC3E-5DBF3CA36587}"/>
              </a:ext>
            </a:extLst>
          </p:cNvPr>
          <p:cNvSpPr/>
          <p:nvPr userDrawn="1"/>
        </p:nvSpPr>
        <p:spPr>
          <a:xfrm>
            <a:off x="11870888" y="1077544"/>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5" name="TextBox 44">
            <a:extLst>
              <a:ext uri="{FF2B5EF4-FFF2-40B4-BE49-F238E27FC236}">
                <a16:creationId xmlns:a16="http://schemas.microsoft.com/office/drawing/2014/main" id="{8769D740-F336-9140-824F-BE835F2B8E3D}"/>
              </a:ext>
            </a:extLst>
          </p:cNvPr>
          <p:cNvSpPr txBox="1"/>
          <p:nvPr userDrawn="1"/>
        </p:nvSpPr>
        <p:spPr>
          <a:xfrm>
            <a:off x="6400800" y="5808678"/>
            <a:ext cx="5147765" cy="707886"/>
          </a:xfrm>
          <a:prstGeom prst="rect">
            <a:avLst/>
          </a:prstGeom>
          <a:noFill/>
        </p:spPr>
        <p:txBody>
          <a:bodyPr wrap="square" rtlCol="0">
            <a:spAutoFit/>
          </a:bodyPr>
          <a:lstStyle/>
          <a:p>
            <a:pPr algn="r"/>
            <a:r>
              <a:rPr lang="fr-FR" sz="2000" b="0" i="0" kern="1200">
                <a:solidFill>
                  <a:srgbClr val="002157"/>
                </a:solidFill>
                <a:effectLst/>
                <a:latin typeface="+mj-lt"/>
                <a:ea typeface="+mn-ea"/>
                <a:cs typeface="+mn-cs"/>
              </a:rPr>
              <a:t>La norme mondiale pour la bonne gestion des ressources pétrolières,  gazières et minières</a:t>
            </a:r>
            <a:endParaRPr lang="nb-NO" sz="2000" b="0" i="0">
              <a:solidFill>
                <a:srgbClr val="002157"/>
              </a:solidFill>
              <a:latin typeface="+mj-lt"/>
            </a:endParaRPr>
          </a:p>
        </p:txBody>
      </p:sp>
      <p:sp>
        <p:nvSpPr>
          <p:cNvPr id="46" name="Rectangle 45">
            <a:extLst>
              <a:ext uri="{FF2B5EF4-FFF2-40B4-BE49-F238E27FC236}">
                <a16:creationId xmlns:a16="http://schemas.microsoft.com/office/drawing/2014/main" id="{6BF01A5C-F0D7-7343-90AC-D12336C68785}"/>
              </a:ext>
            </a:extLst>
          </p:cNvPr>
          <p:cNvSpPr/>
          <p:nvPr userDrawn="1"/>
        </p:nvSpPr>
        <p:spPr>
          <a:xfrm>
            <a:off x="7511040" y="1082351"/>
            <a:ext cx="878830" cy="280207"/>
          </a:xfrm>
          <a:prstGeom prst="rect">
            <a:avLst/>
          </a:prstGeom>
          <a:solidFill>
            <a:srgbClr val="038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316626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1_Tittellysbilde">
    <p:bg>
      <p:bgPr>
        <a:solidFill>
          <a:srgbClr val="FFFFFF">
            <a:alpha val="9804"/>
          </a:srgbClr>
        </a:solidFill>
        <a:effectLst/>
      </p:bgPr>
    </p:bg>
    <p:spTree>
      <p:nvGrpSpPr>
        <p:cNvPr id="1" name=""/>
        <p:cNvGrpSpPr/>
        <p:nvPr/>
      </p:nvGrpSpPr>
      <p:grpSpPr>
        <a:xfrm>
          <a:off x="0" y="0"/>
          <a:ext cx="0" cy="0"/>
          <a:chOff x="0" y="0"/>
          <a:chExt cx="0" cy="0"/>
        </a:xfrm>
      </p:grpSpPr>
      <p:sp>
        <p:nvSpPr>
          <p:cNvPr id="15" name="Subtitle 2">
            <a:extLst>
              <a:ext uri="{FF2B5EF4-FFF2-40B4-BE49-F238E27FC236}">
                <a16:creationId xmlns:a16="http://schemas.microsoft.com/office/drawing/2014/main" id="{6CE0DCDA-C0F7-D54F-AF4E-9DA03B4CC237}"/>
              </a:ext>
            </a:extLst>
          </p:cNvPr>
          <p:cNvSpPr>
            <a:spLocks noGrp="1"/>
          </p:cNvSpPr>
          <p:nvPr>
            <p:ph type="subTitle" idx="1"/>
          </p:nvPr>
        </p:nvSpPr>
        <p:spPr>
          <a:xfrm>
            <a:off x="643435" y="3886159"/>
            <a:ext cx="4711991" cy="417758"/>
          </a:xfrm>
        </p:spPr>
        <p:txBody>
          <a:bodyPr>
            <a:normAutofit/>
          </a:bodyPr>
          <a:lstStyle>
            <a:lvl1pPr marL="0" indent="0" algn="l">
              <a:lnSpc>
                <a:spcPct val="112000"/>
              </a:lnSpc>
              <a:spcBef>
                <a:spcPts val="0"/>
              </a:spcBef>
              <a:spcAft>
                <a:spcPts val="0"/>
              </a:spcAft>
              <a:buNone/>
              <a:defRPr sz="1600">
                <a:solidFill>
                  <a:srgbClr val="132856"/>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16" name="Plassholder for tekst 8">
            <a:extLst>
              <a:ext uri="{FF2B5EF4-FFF2-40B4-BE49-F238E27FC236}">
                <a16:creationId xmlns:a16="http://schemas.microsoft.com/office/drawing/2014/main" id="{A60C8AA2-1499-8444-9FA4-1DFFBBDF809F}"/>
              </a:ext>
            </a:extLst>
          </p:cNvPr>
          <p:cNvSpPr>
            <a:spLocks noGrp="1"/>
          </p:cNvSpPr>
          <p:nvPr>
            <p:ph type="body" sz="quarter" idx="13" hasCustomPrompt="1"/>
          </p:nvPr>
        </p:nvSpPr>
        <p:spPr>
          <a:xfrm>
            <a:off x="643435" y="3056502"/>
            <a:ext cx="4711991" cy="744996"/>
          </a:xfrm>
        </p:spPr>
        <p:txBody>
          <a:bodyPr anchor="t">
            <a:normAutofit/>
          </a:bodyPr>
          <a:lstStyle>
            <a:lvl1pPr marL="0" indent="0">
              <a:buFontTx/>
              <a:buNone/>
              <a:defRPr sz="5600" b="1" i="0">
                <a:solidFill>
                  <a:srgbClr val="132856"/>
                </a:solidFill>
                <a:latin typeface="Franklin Gothic Demi" panose="020B0603020102020204" pitchFamily="34" charset="0"/>
              </a:defRPr>
            </a:lvl1pPr>
          </a:lstStyle>
          <a:p>
            <a:r>
              <a:rPr lang="en-US"/>
              <a:t>Title here</a:t>
            </a:r>
          </a:p>
        </p:txBody>
      </p:sp>
      <p:sp>
        <p:nvSpPr>
          <p:cNvPr id="7" name="Plassholder for bilde 7">
            <a:extLst>
              <a:ext uri="{FF2B5EF4-FFF2-40B4-BE49-F238E27FC236}">
                <a16:creationId xmlns:a16="http://schemas.microsoft.com/office/drawing/2014/main" id="{CBBB60AB-D187-B94C-89DD-226E326D11DD}"/>
              </a:ext>
            </a:extLst>
          </p:cNvPr>
          <p:cNvSpPr>
            <a:spLocks noGrp="1"/>
          </p:cNvSpPr>
          <p:nvPr>
            <p:ph type="pic" sz="quarter" idx="14"/>
          </p:nvPr>
        </p:nvSpPr>
        <p:spPr>
          <a:xfrm>
            <a:off x="6096000" y="0"/>
            <a:ext cx="6096000" cy="6857999"/>
          </a:xfrm>
        </p:spPr>
        <p:txBody>
          <a:bodyPr/>
          <a:lstStyle/>
          <a:p>
            <a:r>
              <a:rPr lang="en-GB"/>
              <a:t>Click icon to add picture</a:t>
            </a:r>
            <a:endParaRPr lang="en-US"/>
          </a:p>
        </p:txBody>
      </p:sp>
      <p:pic>
        <p:nvPicPr>
          <p:cNvPr id="12" name="Picture 11">
            <a:extLst>
              <a:ext uri="{FF2B5EF4-FFF2-40B4-BE49-F238E27FC236}">
                <a16:creationId xmlns:a16="http://schemas.microsoft.com/office/drawing/2014/main" id="{5700C876-71FD-7C45-80C5-76C71DFC4D63}"/>
              </a:ext>
            </a:extLst>
          </p:cNvPr>
          <p:cNvPicPr>
            <a:picLocks noChangeAspect="1"/>
          </p:cNvPicPr>
          <p:nvPr userDrawn="1"/>
        </p:nvPicPr>
        <p:blipFill>
          <a:blip r:embed="rId2"/>
          <a:stretch>
            <a:fillRect/>
          </a:stretch>
        </p:blipFill>
        <p:spPr>
          <a:xfrm>
            <a:off x="643434" y="5826626"/>
            <a:ext cx="1495766" cy="673730"/>
          </a:xfrm>
          <a:prstGeom prst="rect">
            <a:avLst/>
          </a:prstGeom>
        </p:spPr>
      </p:pic>
      <p:sp>
        <p:nvSpPr>
          <p:cNvPr id="18" name="Rectangle 17">
            <a:extLst>
              <a:ext uri="{FF2B5EF4-FFF2-40B4-BE49-F238E27FC236}">
                <a16:creationId xmlns:a16="http://schemas.microsoft.com/office/drawing/2014/main" id="{22C2A41E-824E-C949-AF2A-1CAFA124388F}"/>
              </a:ext>
            </a:extLst>
          </p:cNvPr>
          <p:cNvSpPr/>
          <p:nvPr userDrawn="1"/>
        </p:nvSpPr>
        <p:spPr>
          <a:xfrm>
            <a:off x="3261" y="459260"/>
            <a:ext cx="883347" cy="280207"/>
          </a:xfrm>
          <a:prstGeom prst="rect">
            <a:avLst/>
          </a:prstGeom>
          <a:solidFill>
            <a:srgbClr val="002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Rectangle 18">
            <a:extLst>
              <a:ext uri="{FF2B5EF4-FFF2-40B4-BE49-F238E27FC236}">
                <a16:creationId xmlns:a16="http://schemas.microsoft.com/office/drawing/2014/main" id="{DC998A1A-FD10-F24F-9824-FA4018CAF4FB}"/>
              </a:ext>
            </a:extLst>
          </p:cNvPr>
          <p:cNvSpPr/>
          <p:nvPr userDrawn="1"/>
        </p:nvSpPr>
        <p:spPr>
          <a:xfrm>
            <a:off x="3484279" y="0"/>
            <a:ext cx="321112" cy="280207"/>
          </a:xfrm>
          <a:prstGeom prst="rect">
            <a:avLst/>
          </a:prstGeom>
          <a:solidFill>
            <a:srgbClr val="025B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0" name="Rectangle 19">
            <a:extLst>
              <a:ext uri="{FF2B5EF4-FFF2-40B4-BE49-F238E27FC236}">
                <a16:creationId xmlns:a16="http://schemas.microsoft.com/office/drawing/2014/main" id="{41C024B3-2786-E946-837A-A9623899FAAC}"/>
              </a:ext>
            </a:extLst>
          </p:cNvPr>
          <p:cNvSpPr/>
          <p:nvPr userDrawn="1"/>
        </p:nvSpPr>
        <p:spPr>
          <a:xfrm>
            <a:off x="5217170" y="1082351"/>
            <a:ext cx="878830" cy="280207"/>
          </a:xfrm>
          <a:prstGeom prst="rect">
            <a:avLst/>
          </a:prstGeom>
          <a:solidFill>
            <a:srgbClr val="038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1" name="Rectangle 20">
            <a:extLst>
              <a:ext uri="{FF2B5EF4-FFF2-40B4-BE49-F238E27FC236}">
                <a16:creationId xmlns:a16="http://schemas.microsoft.com/office/drawing/2014/main" id="{052E1013-46BC-F648-8C7F-359A428369FB}"/>
              </a:ext>
            </a:extLst>
          </p:cNvPr>
          <p:cNvSpPr/>
          <p:nvPr userDrawn="1"/>
        </p:nvSpPr>
        <p:spPr>
          <a:xfrm>
            <a:off x="2233056" y="1077544"/>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505506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7_Tittellysbilde">
    <p:bg>
      <p:bgPr>
        <a:solidFill>
          <a:srgbClr val="FAEDBC">
            <a:alpha val="9804"/>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70B929-9328-914C-BFEB-1BA8D78F10B4}"/>
              </a:ext>
            </a:extLst>
          </p:cNvPr>
          <p:cNvSpPr/>
          <p:nvPr userDrawn="1"/>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4" name="Picture 3">
            <a:extLst>
              <a:ext uri="{FF2B5EF4-FFF2-40B4-BE49-F238E27FC236}">
                <a16:creationId xmlns:a16="http://schemas.microsoft.com/office/drawing/2014/main" id="{7EB629E4-6460-A14A-9BC9-0B8BB909E3B7}"/>
              </a:ext>
            </a:extLst>
          </p:cNvPr>
          <p:cNvPicPr>
            <a:picLocks noChangeAspect="1"/>
          </p:cNvPicPr>
          <p:nvPr userDrawn="1"/>
        </p:nvPicPr>
        <p:blipFill>
          <a:blip r:embed="rId2"/>
          <a:stretch>
            <a:fillRect/>
          </a:stretch>
        </p:blipFill>
        <p:spPr>
          <a:xfrm>
            <a:off x="3957230" y="2053643"/>
            <a:ext cx="4277537" cy="2750711"/>
          </a:xfrm>
          <a:prstGeom prst="rect">
            <a:avLst/>
          </a:prstGeom>
        </p:spPr>
      </p:pic>
      <p:sp>
        <p:nvSpPr>
          <p:cNvPr id="23" name="Rectangle 22">
            <a:extLst>
              <a:ext uri="{FF2B5EF4-FFF2-40B4-BE49-F238E27FC236}">
                <a16:creationId xmlns:a16="http://schemas.microsoft.com/office/drawing/2014/main" id="{41CD7BD5-931D-E541-8629-0F1E0B04D6E8}"/>
              </a:ext>
            </a:extLst>
          </p:cNvPr>
          <p:cNvSpPr/>
          <p:nvPr userDrawn="1"/>
        </p:nvSpPr>
        <p:spPr>
          <a:xfrm>
            <a:off x="3261" y="459260"/>
            <a:ext cx="883347" cy="280207"/>
          </a:xfrm>
          <a:prstGeom prst="rect">
            <a:avLst/>
          </a:prstGeom>
          <a:solidFill>
            <a:srgbClr val="002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Rectangle 23">
            <a:extLst>
              <a:ext uri="{FF2B5EF4-FFF2-40B4-BE49-F238E27FC236}">
                <a16:creationId xmlns:a16="http://schemas.microsoft.com/office/drawing/2014/main" id="{8C5115EB-A749-CB40-ABA6-675F3CD2977F}"/>
              </a:ext>
            </a:extLst>
          </p:cNvPr>
          <p:cNvSpPr/>
          <p:nvPr userDrawn="1"/>
        </p:nvSpPr>
        <p:spPr>
          <a:xfrm>
            <a:off x="3484279" y="0"/>
            <a:ext cx="321112" cy="280207"/>
          </a:xfrm>
          <a:prstGeom prst="rect">
            <a:avLst/>
          </a:prstGeom>
          <a:solidFill>
            <a:srgbClr val="025B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5" name="Rectangle 24">
            <a:extLst>
              <a:ext uri="{FF2B5EF4-FFF2-40B4-BE49-F238E27FC236}">
                <a16:creationId xmlns:a16="http://schemas.microsoft.com/office/drawing/2014/main" id="{FA5CD8DD-12D1-4B4A-9238-1196CE17BCCA}"/>
              </a:ext>
            </a:extLst>
          </p:cNvPr>
          <p:cNvSpPr/>
          <p:nvPr userDrawn="1"/>
        </p:nvSpPr>
        <p:spPr>
          <a:xfrm>
            <a:off x="7511040" y="1082351"/>
            <a:ext cx="878830" cy="280207"/>
          </a:xfrm>
          <a:prstGeom prst="rect">
            <a:avLst/>
          </a:prstGeom>
          <a:solidFill>
            <a:srgbClr val="038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Rectangle 25">
            <a:extLst>
              <a:ext uri="{FF2B5EF4-FFF2-40B4-BE49-F238E27FC236}">
                <a16:creationId xmlns:a16="http://schemas.microsoft.com/office/drawing/2014/main" id="{05A3E740-DD37-9245-BD7A-8401CE3A6154}"/>
              </a:ext>
            </a:extLst>
          </p:cNvPr>
          <p:cNvSpPr/>
          <p:nvPr userDrawn="1"/>
        </p:nvSpPr>
        <p:spPr>
          <a:xfrm>
            <a:off x="11870888" y="1077544"/>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1" name="Rectangle 30">
            <a:extLst>
              <a:ext uri="{FF2B5EF4-FFF2-40B4-BE49-F238E27FC236}">
                <a16:creationId xmlns:a16="http://schemas.microsoft.com/office/drawing/2014/main" id="{A09B745A-5D26-C047-A9C7-9C5BEFF193A1}"/>
              </a:ext>
            </a:extLst>
          </p:cNvPr>
          <p:cNvSpPr/>
          <p:nvPr userDrawn="1"/>
        </p:nvSpPr>
        <p:spPr>
          <a:xfrm rot="10800000">
            <a:off x="11308653" y="6118530"/>
            <a:ext cx="883347" cy="280207"/>
          </a:xfrm>
          <a:prstGeom prst="rect">
            <a:avLst/>
          </a:prstGeom>
          <a:solidFill>
            <a:srgbClr val="002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2" name="Rectangle 31">
            <a:extLst>
              <a:ext uri="{FF2B5EF4-FFF2-40B4-BE49-F238E27FC236}">
                <a16:creationId xmlns:a16="http://schemas.microsoft.com/office/drawing/2014/main" id="{80EE9FA9-A327-6248-967F-893ADCB92D87}"/>
              </a:ext>
            </a:extLst>
          </p:cNvPr>
          <p:cNvSpPr/>
          <p:nvPr userDrawn="1"/>
        </p:nvSpPr>
        <p:spPr>
          <a:xfrm rot="10800000">
            <a:off x="8389870" y="6577790"/>
            <a:ext cx="321112" cy="280207"/>
          </a:xfrm>
          <a:prstGeom prst="rect">
            <a:avLst/>
          </a:prstGeom>
          <a:solidFill>
            <a:srgbClr val="025B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Rectangle 32">
            <a:extLst>
              <a:ext uri="{FF2B5EF4-FFF2-40B4-BE49-F238E27FC236}">
                <a16:creationId xmlns:a16="http://schemas.microsoft.com/office/drawing/2014/main" id="{C5F2C8DD-E55E-5E49-8657-720F9A9D4DF2}"/>
              </a:ext>
            </a:extLst>
          </p:cNvPr>
          <p:cNvSpPr/>
          <p:nvPr userDrawn="1"/>
        </p:nvSpPr>
        <p:spPr>
          <a:xfrm rot="10800000">
            <a:off x="4285761" y="5495439"/>
            <a:ext cx="878830" cy="280207"/>
          </a:xfrm>
          <a:prstGeom prst="rect">
            <a:avLst/>
          </a:prstGeom>
          <a:solidFill>
            <a:srgbClr val="038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4" name="Rectangle 33">
            <a:extLst>
              <a:ext uri="{FF2B5EF4-FFF2-40B4-BE49-F238E27FC236}">
                <a16:creationId xmlns:a16="http://schemas.microsoft.com/office/drawing/2014/main" id="{269BC6AF-5607-7D45-B183-9BDF4622ED45}"/>
              </a:ext>
            </a:extLst>
          </p:cNvPr>
          <p:cNvSpPr/>
          <p:nvPr userDrawn="1"/>
        </p:nvSpPr>
        <p:spPr>
          <a:xfrm rot="10800000">
            <a:off x="3261" y="5500246"/>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3486660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tel og innhold">
    <p:bg>
      <p:bgPr>
        <a:solidFill>
          <a:srgbClr val="FFFFFF">
            <a:alpha val="9804"/>
          </a:srgbClr>
        </a:solidFill>
        <a:effectLst/>
      </p:bgPr>
    </p:bg>
    <p:spTree>
      <p:nvGrpSpPr>
        <p:cNvPr id="1" name=""/>
        <p:cNvGrpSpPr/>
        <p:nvPr/>
      </p:nvGrpSpPr>
      <p:grpSpPr>
        <a:xfrm>
          <a:off x="0" y="0"/>
          <a:ext cx="0" cy="0"/>
          <a:chOff x="0" y="0"/>
          <a:chExt cx="0" cy="0"/>
        </a:xfrm>
      </p:grpSpPr>
      <p:sp>
        <p:nvSpPr>
          <p:cNvPr id="9" name="Plassholder for tekst 8">
            <a:extLst>
              <a:ext uri="{FF2B5EF4-FFF2-40B4-BE49-F238E27FC236}">
                <a16:creationId xmlns:a16="http://schemas.microsoft.com/office/drawing/2014/main" id="{19C52459-D2B3-C546-9363-E84D342AFB7D}"/>
              </a:ext>
            </a:extLst>
          </p:cNvPr>
          <p:cNvSpPr>
            <a:spLocks noGrp="1"/>
          </p:cNvSpPr>
          <p:nvPr>
            <p:ph type="body" sz="quarter" idx="13" hasCustomPrompt="1"/>
          </p:nvPr>
        </p:nvSpPr>
        <p:spPr>
          <a:xfrm>
            <a:off x="642812" y="1194998"/>
            <a:ext cx="4711991" cy="744996"/>
          </a:xfrm>
        </p:spPr>
        <p:txBody>
          <a:bodyPr anchor="t">
            <a:normAutofit/>
          </a:bodyPr>
          <a:lstStyle>
            <a:lvl1pPr marL="0" indent="0">
              <a:buFontTx/>
              <a:buNone/>
              <a:defRPr sz="4000" b="1" i="0">
                <a:latin typeface="Franklin Gothic Demi" panose="020B0603020102020204" pitchFamily="34" charset="0"/>
              </a:defRPr>
            </a:lvl1pPr>
          </a:lstStyle>
          <a:p>
            <a:r>
              <a:rPr lang="en-US"/>
              <a:t>Title here</a:t>
            </a:r>
          </a:p>
        </p:txBody>
      </p:sp>
      <p:sp>
        <p:nvSpPr>
          <p:cNvPr id="11" name="Plassholder for innhold 10">
            <a:extLst>
              <a:ext uri="{FF2B5EF4-FFF2-40B4-BE49-F238E27FC236}">
                <a16:creationId xmlns:a16="http://schemas.microsoft.com/office/drawing/2014/main" id="{99D48276-482E-1945-ADE2-ADEE49552A34}"/>
              </a:ext>
            </a:extLst>
          </p:cNvPr>
          <p:cNvSpPr>
            <a:spLocks noGrp="1"/>
          </p:cNvSpPr>
          <p:nvPr>
            <p:ph sz="quarter" idx="14"/>
          </p:nvPr>
        </p:nvSpPr>
        <p:spPr>
          <a:xfrm>
            <a:off x="642812" y="2019792"/>
            <a:ext cx="4712614" cy="2338388"/>
          </a:xfrm>
        </p:spPr>
        <p:txBody>
          <a:bodyPr/>
          <a:lstStyle/>
          <a:p>
            <a:pPr lvl="0"/>
            <a:r>
              <a:rPr lang="en-GB"/>
              <a:t>Click to edit Master text styles</a:t>
            </a:r>
          </a:p>
        </p:txBody>
      </p:sp>
      <p:sp>
        <p:nvSpPr>
          <p:cNvPr id="13" name="Plassholder for bilde 12">
            <a:extLst>
              <a:ext uri="{FF2B5EF4-FFF2-40B4-BE49-F238E27FC236}">
                <a16:creationId xmlns:a16="http://schemas.microsoft.com/office/drawing/2014/main" id="{50554C5D-EF36-E249-B10A-0FB9A042CFC8}"/>
              </a:ext>
            </a:extLst>
          </p:cNvPr>
          <p:cNvSpPr>
            <a:spLocks noGrp="1"/>
          </p:cNvSpPr>
          <p:nvPr>
            <p:ph type="pic" sz="quarter" idx="15"/>
          </p:nvPr>
        </p:nvSpPr>
        <p:spPr>
          <a:xfrm>
            <a:off x="6410227" y="1194998"/>
            <a:ext cx="5781772" cy="4781596"/>
          </a:xfrm>
        </p:spPr>
        <p:txBody>
          <a:bodyPr/>
          <a:lstStyle/>
          <a:p>
            <a:r>
              <a:rPr lang="en-GB"/>
              <a:t>Click icon to add picture</a:t>
            </a:r>
            <a:endParaRPr lang="en-US"/>
          </a:p>
        </p:txBody>
      </p:sp>
      <p:pic>
        <p:nvPicPr>
          <p:cNvPr id="25" name="Picture 24">
            <a:extLst>
              <a:ext uri="{FF2B5EF4-FFF2-40B4-BE49-F238E27FC236}">
                <a16:creationId xmlns:a16="http://schemas.microsoft.com/office/drawing/2014/main" id="{F6B3055C-3316-D645-ADCA-DEB8B4F59F07}"/>
              </a:ext>
            </a:extLst>
          </p:cNvPr>
          <p:cNvPicPr>
            <a:picLocks noChangeAspect="1"/>
          </p:cNvPicPr>
          <p:nvPr userDrawn="1"/>
        </p:nvPicPr>
        <p:blipFill>
          <a:blip r:embed="rId2"/>
          <a:stretch>
            <a:fillRect/>
          </a:stretch>
        </p:blipFill>
        <p:spPr>
          <a:xfrm>
            <a:off x="643434" y="5826626"/>
            <a:ext cx="1495766" cy="673730"/>
          </a:xfrm>
          <a:prstGeom prst="rect">
            <a:avLst/>
          </a:prstGeom>
        </p:spPr>
      </p:pic>
      <p:sp>
        <p:nvSpPr>
          <p:cNvPr id="30" name="Date Placeholder 3">
            <a:extLst>
              <a:ext uri="{FF2B5EF4-FFF2-40B4-BE49-F238E27FC236}">
                <a16:creationId xmlns:a16="http://schemas.microsoft.com/office/drawing/2014/main" id="{88854686-49CF-2044-8971-F5576D049B1B}"/>
              </a:ext>
            </a:extLst>
          </p:cNvPr>
          <p:cNvSpPr>
            <a:spLocks noGrp="1"/>
          </p:cNvSpPr>
          <p:nvPr>
            <p:ph type="dt" sz="half" idx="2"/>
          </p:nvPr>
        </p:nvSpPr>
        <p:spPr>
          <a:xfrm>
            <a:off x="643434" y="6453386"/>
            <a:ext cx="1204572"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fld id="{87DE6118-2437-4B30-8E3C-4D2BE6020583}" type="datetimeFigureOut">
              <a:rPr lang="en-US" smtClean="0"/>
              <a:pPr/>
              <a:t>9/10/2023</a:t>
            </a:fld>
            <a:endParaRPr lang="en-US"/>
          </a:p>
        </p:txBody>
      </p:sp>
      <p:sp>
        <p:nvSpPr>
          <p:cNvPr id="31" name="Footer Placeholder 4">
            <a:extLst>
              <a:ext uri="{FF2B5EF4-FFF2-40B4-BE49-F238E27FC236}">
                <a16:creationId xmlns:a16="http://schemas.microsoft.com/office/drawing/2014/main" id="{464EEBCF-38E5-AD4B-8659-D88B8DD95B4C}"/>
              </a:ext>
            </a:extLst>
          </p:cNvPr>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endParaRPr lang="en-US"/>
          </a:p>
        </p:txBody>
      </p:sp>
      <p:sp>
        <p:nvSpPr>
          <p:cNvPr id="32" name="Slide Number Placeholder 5">
            <a:extLst>
              <a:ext uri="{FF2B5EF4-FFF2-40B4-BE49-F238E27FC236}">
                <a16:creationId xmlns:a16="http://schemas.microsoft.com/office/drawing/2014/main" id="{3D016E7E-798D-FE4E-93A5-3E0EDFA25B19}"/>
              </a:ext>
            </a:extLst>
          </p:cNvPr>
          <p:cNvSpPr>
            <a:spLocks noGrp="1"/>
          </p:cNvSpPr>
          <p:nvPr>
            <p:ph type="sldNum" sz="quarter" idx="4"/>
          </p:nvPr>
        </p:nvSpPr>
        <p:spPr>
          <a:xfrm>
            <a:off x="9928758" y="6453386"/>
            <a:ext cx="1596292" cy="404614"/>
          </a:xfrm>
          <a:prstGeom prst="rect">
            <a:avLst/>
          </a:prstGeom>
        </p:spPr>
        <p:txBody>
          <a:bodyPr vert="horz" lIns="91440" tIns="45720" rIns="91440" bIns="45720" rtlCol="0" anchor="ctr"/>
          <a:lstStyle>
            <a:lvl1pPr algn="r">
              <a:defRPr sz="1000" baseline="0">
                <a:solidFill>
                  <a:srgbClr val="132856"/>
                </a:solidFill>
                <a:latin typeface="+mn-lt"/>
              </a:defRPr>
            </a:lvl1pPr>
          </a:lstStyle>
          <a:p>
            <a:fld id="{69E57DC2-970A-4B3E-BB1C-7A09969E49DF}" type="slidenum">
              <a:rPr lang="en-US" smtClean="0"/>
              <a:pPr/>
              <a:t>‹N°›</a:t>
            </a:fld>
            <a:endParaRPr lang="en-US"/>
          </a:p>
        </p:txBody>
      </p:sp>
      <p:sp>
        <p:nvSpPr>
          <p:cNvPr id="17" name="Rectangle 16">
            <a:extLst>
              <a:ext uri="{FF2B5EF4-FFF2-40B4-BE49-F238E27FC236}">
                <a16:creationId xmlns:a16="http://schemas.microsoft.com/office/drawing/2014/main" id="{0E4290E2-A1A3-B741-9CBD-D98316A373CB}"/>
              </a:ext>
            </a:extLst>
          </p:cNvPr>
          <p:cNvSpPr/>
          <p:nvPr userDrawn="1"/>
        </p:nvSpPr>
        <p:spPr>
          <a:xfrm rot="10800000">
            <a:off x="642812" y="0"/>
            <a:ext cx="883347" cy="280207"/>
          </a:xfrm>
          <a:prstGeom prst="rect">
            <a:avLst/>
          </a:prstGeom>
          <a:solidFill>
            <a:srgbClr val="002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Rectangle 17">
            <a:extLst>
              <a:ext uri="{FF2B5EF4-FFF2-40B4-BE49-F238E27FC236}">
                <a16:creationId xmlns:a16="http://schemas.microsoft.com/office/drawing/2014/main" id="{28CA7434-1A7A-2B4E-8EE6-16FCE790ADC7}"/>
              </a:ext>
            </a:extLst>
          </p:cNvPr>
          <p:cNvSpPr/>
          <p:nvPr userDrawn="1"/>
        </p:nvSpPr>
        <p:spPr>
          <a:xfrm rot="10800000">
            <a:off x="4798353" y="560416"/>
            <a:ext cx="321112" cy="280207"/>
          </a:xfrm>
          <a:prstGeom prst="rect">
            <a:avLst/>
          </a:prstGeom>
          <a:solidFill>
            <a:srgbClr val="025B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Rectangle 18">
            <a:extLst>
              <a:ext uri="{FF2B5EF4-FFF2-40B4-BE49-F238E27FC236}">
                <a16:creationId xmlns:a16="http://schemas.microsoft.com/office/drawing/2014/main" id="{BE355435-836E-A844-9369-3492A9CEC711}"/>
              </a:ext>
            </a:extLst>
          </p:cNvPr>
          <p:cNvSpPr/>
          <p:nvPr userDrawn="1"/>
        </p:nvSpPr>
        <p:spPr>
          <a:xfrm rot="10800000">
            <a:off x="7838104" y="280208"/>
            <a:ext cx="878830" cy="280207"/>
          </a:xfrm>
          <a:prstGeom prst="rect">
            <a:avLst/>
          </a:prstGeom>
          <a:solidFill>
            <a:srgbClr val="038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0" name="Rectangle 19">
            <a:extLst>
              <a:ext uri="{FF2B5EF4-FFF2-40B4-BE49-F238E27FC236}">
                <a16:creationId xmlns:a16="http://schemas.microsoft.com/office/drawing/2014/main" id="{4DCC1036-51BC-E244-A360-023C7327BB3A}"/>
              </a:ext>
            </a:extLst>
          </p:cNvPr>
          <p:cNvSpPr/>
          <p:nvPr userDrawn="1"/>
        </p:nvSpPr>
        <p:spPr>
          <a:xfrm rot="10800000">
            <a:off x="11870887" y="560417"/>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648053848"/>
      </p:ext>
    </p:extLst>
  </p:cSld>
  <p:clrMapOvr>
    <a:masterClrMapping/>
  </p:clrMapOvr>
  <p:extLst>
    <p:ext uri="{DCECCB84-F9BA-43D5-87BE-67443E8EF086}">
      <p15:sldGuideLst xmlns:p15="http://schemas.microsoft.com/office/powerpoint/2012/main">
        <p15:guide id="1"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tel og innhold">
    <p:bg>
      <p:bgPr>
        <a:solidFill>
          <a:srgbClr val="FFFFFF">
            <a:alpha val="9804"/>
          </a:srgbClr>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C58431D-8E20-AE40-9B25-7E1CFCA42849}"/>
              </a:ext>
            </a:extLst>
          </p:cNvPr>
          <p:cNvSpPr>
            <a:spLocks noGrp="1"/>
          </p:cNvSpPr>
          <p:nvPr>
            <p:ph type="title"/>
          </p:nvPr>
        </p:nvSpPr>
        <p:spPr>
          <a:xfrm>
            <a:off x="642812" y="1194998"/>
            <a:ext cx="10905753" cy="671660"/>
          </a:xfrm>
        </p:spPr>
        <p:txBody>
          <a:bodyPr>
            <a:noAutofit/>
          </a:bodyPr>
          <a:lstStyle>
            <a:lvl1pPr>
              <a:defRPr sz="4000"/>
            </a:lvl1pPr>
          </a:lstStyle>
          <a:p>
            <a:r>
              <a:rPr lang="en-GB"/>
              <a:t>Click to edit Master title style</a:t>
            </a:r>
            <a:endParaRPr lang="en-US"/>
          </a:p>
        </p:txBody>
      </p:sp>
      <p:sp>
        <p:nvSpPr>
          <p:cNvPr id="11" name="Content Placeholder 2">
            <a:extLst>
              <a:ext uri="{FF2B5EF4-FFF2-40B4-BE49-F238E27FC236}">
                <a16:creationId xmlns:a16="http://schemas.microsoft.com/office/drawing/2014/main" id="{C0164713-EC13-F543-A4C5-7C9EA1055904}"/>
              </a:ext>
            </a:extLst>
          </p:cNvPr>
          <p:cNvSpPr>
            <a:spLocks noGrp="1"/>
          </p:cNvSpPr>
          <p:nvPr>
            <p:ph idx="1"/>
          </p:nvPr>
        </p:nvSpPr>
        <p:spPr>
          <a:xfrm>
            <a:off x="642812" y="2019792"/>
            <a:ext cx="10905753" cy="3581400"/>
          </a:xfrm>
        </p:spPr>
        <p:txBody>
          <a:bodyPr/>
          <a:lstStyle/>
          <a:p>
            <a:pPr lvl="0"/>
            <a:r>
              <a:rPr lang="en-GB"/>
              <a:t>Click to edit Master text styles</a:t>
            </a:r>
          </a:p>
        </p:txBody>
      </p:sp>
      <p:pic>
        <p:nvPicPr>
          <p:cNvPr id="19" name="Picture 18">
            <a:extLst>
              <a:ext uri="{FF2B5EF4-FFF2-40B4-BE49-F238E27FC236}">
                <a16:creationId xmlns:a16="http://schemas.microsoft.com/office/drawing/2014/main" id="{746796DC-8000-D44B-AD74-3F72B4EBF0F8}"/>
              </a:ext>
            </a:extLst>
          </p:cNvPr>
          <p:cNvPicPr>
            <a:picLocks noChangeAspect="1"/>
          </p:cNvPicPr>
          <p:nvPr userDrawn="1"/>
        </p:nvPicPr>
        <p:blipFill>
          <a:blip r:embed="rId2"/>
          <a:stretch>
            <a:fillRect/>
          </a:stretch>
        </p:blipFill>
        <p:spPr>
          <a:xfrm>
            <a:off x="643434" y="5826626"/>
            <a:ext cx="1495766" cy="673730"/>
          </a:xfrm>
          <a:prstGeom prst="rect">
            <a:avLst/>
          </a:prstGeom>
        </p:spPr>
      </p:pic>
      <p:sp>
        <p:nvSpPr>
          <p:cNvPr id="22" name="Date Placeholder 3">
            <a:extLst>
              <a:ext uri="{FF2B5EF4-FFF2-40B4-BE49-F238E27FC236}">
                <a16:creationId xmlns:a16="http://schemas.microsoft.com/office/drawing/2014/main" id="{78B4D6C5-9BF0-5A49-9693-24A369DB7785}"/>
              </a:ext>
            </a:extLst>
          </p:cNvPr>
          <p:cNvSpPr>
            <a:spLocks noGrp="1"/>
          </p:cNvSpPr>
          <p:nvPr>
            <p:ph type="dt" sz="half" idx="2"/>
          </p:nvPr>
        </p:nvSpPr>
        <p:spPr>
          <a:xfrm>
            <a:off x="643434" y="6453386"/>
            <a:ext cx="1204572"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fld id="{87DE6118-2437-4B30-8E3C-4D2BE6020583}" type="datetimeFigureOut">
              <a:rPr lang="en-US" smtClean="0"/>
              <a:pPr/>
              <a:t>9/10/2023</a:t>
            </a:fld>
            <a:endParaRPr lang="en-US"/>
          </a:p>
        </p:txBody>
      </p:sp>
      <p:sp>
        <p:nvSpPr>
          <p:cNvPr id="23" name="Footer Placeholder 4">
            <a:extLst>
              <a:ext uri="{FF2B5EF4-FFF2-40B4-BE49-F238E27FC236}">
                <a16:creationId xmlns:a16="http://schemas.microsoft.com/office/drawing/2014/main" id="{2A686105-7BC9-224A-B16E-B13F4BA9A2C6}"/>
              </a:ext>
            </a:extLst>
          </p:cNvPr>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endParaRPr lang="en-US"/>
          </a:p>
        </p:txBody>
      </p:sp>
      <p:sp>
        <p:nvSpPr>
          <p:cNvPr id="24" name="Slide Number Placeholder 5">
            <a:extLst>
              <a:ext uri="{FF2B5EF4-FFF2-40B4-BE49-F238E27FC236}">
                <a16:creationId xmlns:a16="http://schemas.microsoft.com/office/drawing/2014/main" id="{CCD24B93-4D97-C146-8244-BF6FA5ECAF9B}"/>
              </a:ext>
            </a:extLst>
          </p:cNvPr>
          <p:cNvSpPr>
            <a:spLocks noGrp="1"/>
          </p:cNvSpPr>
          <p:nvPr>
            <p:ph type="sldNum" sz="quarter" idx="4"/>
          </p:nvPr>
        </p:nvSpPr>
        <p:spPr>
          <a:xfrm>
            <a:off x="9928758" y="6453386"/>
            <a:ext cx="1596292" cy="404614"/>
          </a:xfrm>
          <a:prstGeom prst="rect">
            <a:avLst/>
          </a:prstGeom>
        </p:spPr>
        <p:txBody>
          <a:bodyPr vert="horz" lIns="91440" tIns="45720" rIns="91440" bIns="45720" rtlCol="0" anchor="ctr"/>
          <a:lstStyle>
            <a:lvl1pPr algn="r">
              <a:defRPr sz="1000" baseline="0">
                <a:solidFill>
                  <a:srgbClr val="132856"/>
                </a:solidFill>
                <a:latin typeface="+mn-lt"/>
              </a:defRPr>
            </a:lvl1pPr>
          </a:lstStyle>
          <a:p>
            <a:fld id="{69E57DC2-970A-4B3E-BB1C-7A09969E49DF}" type="slidenum">
              <a:rPr lang="en-US" smtClean="0"/>
              <a:pPr/>
              <a:t>‹N°›</a:t>
            </a:fld>
            <a:endParaRPr lang="en-US"/>
          </a:p>
        </p:txBody>
      </p:sp>
      <p:sp>
        <p:nvSpPr>
          <p:cNvPr id="12" name="Rectangle 11">
            <a:extLst>
              <a:ext uri="{FF2B5EF4-FFF2-40B4-BE49-F238E27FC236}">
                <a16:creationId xmlns:a16="http://schemas.microsoft.com/office/drawing/2014/main" id="{D07A9708-ACEE-3C49-9190-E339828EF3DF}"/>
              </a:ext>
            </a:extLst>
          </p:cNvPr>
          <p:cNvSpPr/>
          <p:nvPr userDrawn="1"/>
        </p:nvSpPr>
        <p:spPr>
          <a:xfrm>
            <a:off x="11308652" y="560417"/>
            <a:ext cx="883347" cy="280207"/>
          </a:xfrm>
          <a:prstGeom prst="rect">
            <a:avLst/>
          </a:prstGeom>
          <a:solidFill>
            <a:srgbClr val="0023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Rectangle 12">
            <a:extLst>
              <a:ext uri="{FF2B5EF4-FFF2-40B4-BE49-F238E27FC236}">
                <a16:creationId xmlns:a16="http://schemas.microsoft.com/office/drawing/2014/main" id="{E6D7D776-D791-A645-9ECF-9C0B75DAE595}"/>
              </a:ext>
            </a:extLst>
          </p:cNvPr>
          <p:cNvSpPr/>
          <p:nvPr userDrawn="1"/>
        </p:nvSpPr>
        <p:spPr>
          <a:xfrm>
            <a:off x="7715346" y="1"/>
            <a:ext cx="321112" cy="280207"/>
          </a:xfrm>
          <a:prstGeom prst="rect">
            <a:avLst/>
          </a:prstGeom>
          <a:solidFill>
            <a:srgbClr val="025B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500608E4-FCDF-7341-BDDE-2D407FE18E82}"/>
              </a:ext>
            </a:extLst>
          </p:cNvPr>
          <p:cNvSpPr/>
          <p:nvPr userDrawn="1"/>
        </p:nvSpPr>
        <p:spPr>
          <a:xfrm>
            <a:off x="4117877" y="280209"/>
            <a:ext cx="878830" cy="280207"/>
          </a:xfrm>
          <a:prstGeom prst="rect">
            <a:avLst/>
          </a:prstGeom>
          <a:solidFill>
            <a:srgbClr val="038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CDE3FFE0-A21C-7741-92B5-34AB4E684857}"/>
              </a:ext>
            </a:extLst>
          </p:cNvPr>
          <p:cNvSpPr/>
          <p:nvPr userDrawn="1"/>
        </p:nvSpPr>
        <p:spPr>
          <a:xfrm>
            <a:off x="642812" y="0"/>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tel, innhold og bilde">
    <p:bg>
      <p:bgPr>
        <a:solidFill>
          <a:srgbClr val="FFFFFF">
            <a:alpha val="9804"/>
          </a:srgbClr>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C58431D-8E20-AE40-9B25-7E1CFCA42849}"/>
              </a:ext>
            </a:extLst>
          </p:cNvPr>
          <p:cNvSpPr>
            <a:spLocks noGrp="1"/>
          </p:cNvSpPr>
          <p:nvPr>
            <p:ph type="title"/>
          </p:nvPr>
        </p:nvSpPr>
        <p:spPr>
          <a:xfrm>
            <a:off x="642813" y="1194998"/>
            <a:ext cx="7072534" cy="671660"/>
          </a:xfrm>
        </p:spPr>
        <p:txBody>
          <a:bodyPr>
            <a:noAutofit/>
          </a:bodyPr>
          <a:lstStyle>
            <a:lvl1pPr>
              <a:defRPr sz="4000"/>
            </a:lvl1pPr>
          </a:lstStyle>
          <a:p>
            <a:r>
              <a:rPr lang="en-GB"/>
              <a:t>Click to edit Master title style</a:t>
            </a:r>
            <a:endParaRPr lang="en-US"/>
          </a:p>
        </p:txBody>
      </p:sp>
      <p:sp>
        <p:nvSpPr>
          <p:cNvPr id="11" name="Content Placeholder 2">
            <a:extLst>
              <a:ext uri="{FF2B5EF4-FFF2-40B4-BE49-F238E27FC236}">
                <a16:creationId xmlns:a16="http://schemas.microsoft.com/office/drawing/2014/main" id="{C0164713-EC13-F543-A4C5-7C9EA1055904}"/>
              </a:ext>
            </a:extLst>
          </p:cNvPr>
          <p:cNvSpPr>
            <a:spLocks noGrp="1"/>
          </p:cNvSpPr>
          <p:nvPr>
            <p:ph idx="1"/>
          </p:nvPr>
        </p:nvSpPr>
        <p:spPr>
          <a:xfrm>
            <a:off x="642813" y="2019792"/>
            <a:ext cx="7072534" cy="3581400"/>
          </a:xfrm>
        </p:spPr>
        <p:txBody>
          <a:bodyPr/>
          <a:lstStyle/>
          <a:p>
            <a:pPr lvl="0"/>
            <a:r>
              <a:rPr lang="en-GB"/>
              <a:t>Click to edit Master text styles</a:t>
            </a:r>
          </a:p>
        </p:txBody>
      </p:sp>
      <p:pic>
        <p:nvPicPr>
          <p:cNvPr id="19" name="Picture 18">
            <a:extLst>
              <a:ext uri="{FF2B5EF4-FFF2-40B4-BE49-F238E27FC236}">
                <a16:creationId xmlns:a16="http://schemas.microsoft.com/office/drawing/2014/main" id="{746796DC-8000-D44B-AD74-3F72B4EBF0F8}"/>
              </a:ext>
            </a:extLst>
          </p:cNvPr>
          <p:cNvPicPr>
            <a:picLocks noChangeAspect="1"/>
          </p:cNvPicPr>
          <p:nvPr userDrawn="1"/>
        </p:nvPicPr>
        <p:blipFill>
          <a:blip r:embed="rId2"/>
          <a:stretch>
            <a:fillRect/>
          </a:stretch>
        </p:blipFill>
        <p:spPr>
          <a:xfrm>
            <a:off x="643434" y="5826626"/>
            <a:ext cx="1495766" cy="673730"/>
          </a:xfrm>
          <a:prstGeom prst="rect">
            <a:avLst/>
          </a:prstGeom>
        </p:spPr>
      </p:pic>
      <p:sp>
        <p:nvSpPr>
          <p:cNvPr id="22" name="Date Placeholder 3">
            <a:extLst>
              <a:ext uri="{FF2B5EF4-FFF2-40B4-BE49-F238E27FC236}">
                <a16:creationId xmlns:a16="http://schemas.microsoft.com/office/drawing/2014/main" id="{78B4D6C5-9BF0-5A49-9693-24A369DB7785}"/>
              </a:ext>
            </a:extLst>
          </p:cNvPr>
          <p:cNvSpPr>
            <a:spLocks noGrp="1"/>
          </p:cNvSpPr>
          <p:nvPr>
            <p:ph type="dt" sz="half" idx="2"/>
          </p:nvPr>
        </p:nvSpPr>
        <p:spPr>
          <a:xfrm>
            <a:off x="643434" y="6453386"/>
            <a:ext cx="1204572"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fld id="{87DE6118-2437-4B30-8E3C-4D2BE6020583}" type="datetimeFigureOut">
              <a:rPr lang="en-US" smtClean="0"/>
              <a:pPr/>
              <a:t>9/10/2023</a:t>
            </a:fld>
            <a:endParaRPr lang="en-US"/>
          </a:p>
        </p:txBody>
      </p:sp>
      <p:sp>
        <p:nvSpPr>
          <p:cNvPr id="23" name="Footer Placeholder 4">
            <a:extLst>
              <a:ext uri="{FF2B5EF4-FFF2-40B4-BE49-F238E27FC236}">
                <a16:creationId xmlns:a16="http://schemas.microsoft.com/office/drawing/2014/main" id="{2A686105-7BC9-224A-B16E-B13F4BA9A2C6}"/>
              </a:ext>
            </a:extLst>
          </p:cNvPr>
          <p:cNvSpPr>
            <a:spLocks noGrp="1"/>
          </p:cNvSpPr>
          <p:nvPr>
            <p:ph type="ftr" sz="quarter" idx="3"/>
          </p:nvPr>
        </p:nvSpPr>
        <p:spPr>
          <a:xfrm>
            <a:off x="2893564" y="6453386"/>
            <a:ext cx="4851699"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endParaRPr lang="en-US"/>
          </a:p>
        </p:txBody>
      </p:sp>
      <p:sp>
        <p:nvSpPr>
          <p:cNvPr id="13" name="Rectangle 12">
            <a:extLst>
              <a:ext uri="{FF2B5EF4-FFF2-40B4-BE49-F238E27FC236}">
                <a16:creationId xmlns:a16="http://schemas.microsoft.com/office/drawing/2014/main" id="{E6D7D776-D791-A645-9ECF-9C0B75DAE595}"/>
              </a:ext>
            </a:extLst>
          </p:cNvPr>
          <p:cNvSpPr/>
          <p:nvPr userDrawn="1"/>
        </p:nvSpPr>
        <p:spPr>
          <a:xfrm>
            <a:off x="7715346" y="1"/>
            <a:ext cx="321112" cy="280207"/>
          </a:xfrm>
          <a:prstGeom prst="rect">
            <a:avLst/>
          </a:prstGeom>
          <a:solidFill>
            <a:srgbClr val="025B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500608E4-FCDF-7341-BDDE-2D407FE18E82}"/>
              </a:ext>
            </a:extLst>
          </p:cNvPr>
          <p:cNvSpPr/>
          <p:nvPr userDrawn="1"/>
        </p:nvSpPr>
        <p:spPr>
          <a:xfrm>
            <a:off x="4117877" y="280209"/>
            <a:ext cx="878830" cy="280207"/>
          </a:xfrm>
          <a:prstGeom prst="rect">
            <a:avLst/>
          </a:prstGeom>
          <a:solidFill>
            <a:srgbClr val="038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CDE3FFE0-A21C-7741-92B5-34AB4E684857}"/>
              </a:ext>
            </a:extLst>
          </p:cNvPr>
          <p:cNvSpPr/>
          <p:nvPr userDrawn="1"/>
        </p:nvSpPr>
        <p:spPr>
          <a:xfrm>
            <a:off x="642812" y="0"/>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Plassholder for bilde 12">
            <a:extLst>
              <a:ext uri="{FF2B5EF4-FFF2-40B4-BE49-F238E27FC236}">
                <a16:creationId xmlns:a16="http://schemas.microsoft.com/office/drawing/2014/main" id="{BEEEAE90-EF8E-3743-B611-305BD4EAA34A}"/>
              </a:ext>
            </a:extLst>
          </p:cNvPr>
          <p:cNvSpPr>
            <a:spLocks noGrp="1"/>
          </p:cNvSpPr>
          <p:nvPr>
            <p:ph type="pic" sz="quarter" idx="15"/>
          </p:nvPr>
        </p:nvSpPr>
        <p:spPr>
          <a:xfrm>
            <a:off x="8036457" y="0"/>
            <a:ext cx="4155543" cy="6858000"/>
          </a:xfrm>
        </p:spPr>
        <p:txBody>
          <a:bodyPr/>
          <a:lstStyle/>
          <a:p>
            <a:r>
              <a:rPr lang="en-GB"/>
              <a:t>Click icon to add picture</a:t>
            </a:r>
            <a:endParaRPr lang="en-US"/>
          </a:p>
        </p:txBody>
      </p:sp>
    </p:spTree>
    <p:extLst>
      <p:ext uri="{BB962C8B-B14F-4D97-AF65-F5344CB8AC3E}">
        <p14:creationId xmlns:p14="http://schemas.microsoft.com/office/powerpoint/2010/main" val="1119004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9804"/>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3434" y="685800"/>
            <a:ext cx="10881616" cy="1485900"/>
          </a:xfrm>
          <a:prstGeom prst="rect">
            <a:avLst/>
          </a:prstGeom>
        </p:spPr>
        <p:txBody>
          <a:bodyPr vert="horz" lIns="91440" tIns="45720" rIns="91440" bIns="45720" rtlCol="0" anchor="t">
            <a:normAutofit/>
          </a:bodyPr>
          <a:lstStyle/>
          <a:p>
            <a:r>
              <a:rPr lang="nb-NO"/>
              <a:t>Klikk for å redigere tittelstil</a:t>
            </a:r>
            <a:endParaRPr lang="en-US"/>
          </a:p>
        </p:txBody>
      </p:sp>
      <p:sp>
        <p:nvSpPr>
          <p:cNvPr id="3" name="Text Placeholder 2"/>
          <p:cNvSpPr>
            <a:spLocks noGrp="1"/>
          </p:cNvSpPr>
          <p:nvPr>
            <p:ph type="body" idx="1"/>
          </p:nvPr>
        </p:nvSpPr>
        <p:spPr>
          <a:xfrm>
            <a:off x="643434" y="2286000"/>
            <a:ext cx="10881616" cy="3474182"/>
          </a:xfrm>
          <a:prstGeom prst="rect">
            <a:avLst/>
          </a:prstGeom>
        </p:spPr>
        <p:txBody>
          <a:bodyPr vert="horz" lIns="91440" tIns="45720" rIns="91440" bIns="45720" rtlCol="0">
            <a:normAutofit/>
          </a:bodyPr>
          <a:lstStyle/>
          <a:p>
            <a:pPr lvl="0"/>
            <a:r>
              <a:rPr lang="nb-NO"/>
              <a:t>Rediger tekststiler i malen
Andre nivå
Tredje nivå
Fjerde nivå
Femte nivå</a:t>
            </a:r>
            <a:endParaRPr lang="en-US"/>
          </a:p>
        </p:txBody>
      </p:sp>
      <p:sp>
        <p:nvSpPr>
          <p:cNvPr id="4" name="Date Placeholder 3"/>
          <p:cNvSpPr>
            <a:spLocks noGrp="1"/>
          </p:cNvSpPr>
          <p:nvPr>
            <p:ph type="dt" sz="half" idx="2"/>
          </p:nvPr>
        </p:nvSpPr>
        <p:spPr>
          <a:xfrm>
            <a:off x="643434" y="6453386"/>
            <a:ext cx="1204572"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fld id="{87DE6118-2437-4B30-8E3C-4D2BE6020583}" type="datetimeFigureOut">
              <a:rPr lang="en-US" smtClean="0"/>
              <a:pPr/>
              <a:t>9/10/2023</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endParaRPr lang="en-US"/>
          </a:p>
        </p:txBody>
      </p:sp>
      <p:sp>
        <p:nvSpPr>
          <p:cNvPr id="6" name="Slide Number Placeholder 5"/>
          <p:cNvSpPr>
            <a:spLocks noGrp="1"/>
          </p:cNvSpPr>
          <p:nvPr>
            <p:ph type="sldNum" sz="quarter" idx="4"/>
          </p:nvPr>
        </p:nvSpPr>
        <p:spPr>
          <a:xfrm>
            <a:off x="9928758" y="6453386"/>
            <a:ext cx="1596292" cy="404614"/>
          </a:xfrm>
          <a:prstGeom prst="rect">
            <a:avLst/>
          </a:prstGeom>
        </p:spPr>
        <p:txBody>
          <a:bodyPr vert="horz" lIns="91440" tIns="45720" rIns="91440" bIns="45720" rtlCol="0" anchor="ctr"/>
          <a:lstStyle>
            <a:lvl1pPr algn="r">
              <a:defRPr sz="1000" baseline="0">
                <a:solidFill>
                  <a:srgbClr val="132856"/>
                </a:solidFill>
                <a:latin typeface="+mn-lt"/>
              </a:defRPr>
            </a:lvl1pPr>
          </a:lstStyle>
          <a:p>
            <a:fld id="{69E57DC2-970A-4B3E-BB1C-7A09969E49DF}"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7" r:id="rId2"/>
    <p:sldLayoutId id="2147483675" r:id="rId3"/>
    <p:sldLayoutId id="2147483678" r:id="rId4"/>
    <p:sldLayoutId id="2147483680" r:id="rId5"/>
    <p:sldLayoutId id="2147483676" r:id="rId6"/>
    <p:sldLayoutId id="2147483668" r:id="rId7"/>
    <p:sldLayoutId id="2147483691" r:id="rId8"/>
    <p:sldLayoutId id="2147483688" r:id="rId9"/>
    <p:sldLayoutId id="2147483686" r:id="rId10"/>
    <p:sldLayoutId id="2147483663" r:id="rId11"/>
    <p:sldLayoutId id="2147483689" r:id="rId12"/>
    <p:sldLayoutId id="2147483683" r:id="rId13"/>
    <p:sldLayoutId id="2147483684" r:id="rId14"/>
    <p:sldLayoutId id="2147483685" r:id="rId15"/>
    <p:sldLayoutId id="2147483687" r:id="rId16"/>
    <p:sldLayoutId id="2147483654" r:id="rId17"/>
    <p:sldLayoutId id="2147483681" r:id="rId18"/>
    <p:sldLayoutId id="2147483682" r:id="rId19"/>
    <p:sldLayoutId id="2147483692" r:id="rId20"/>
  </p:sldLayoutIdLst>
  <p:txStyles>
    <p:titleStyle>
      <a:lvl1pPr algn="l" defTabSz="914400" rtl="0" eaLnBrk="1" latinLnBrk="0" hangingPunct="1">
        <a:lnSpc>
          <a:spcPct val="89000"/>
        </a:lnSpc>
        <a:spcBef>
          <a:spcPct val="0"/>
        </a:spcBef>
        <a:buNone/>
        <a:defRPr sz="5600" b="1" i="0" kern="1200" baseline="0">
          <a:solidFill>
            <a:srgbClr val="132856"/>
          </a:solidFill>
          <a:latin typeface="Franklin Gothic Demi" panose="020B0603020102020204" pitchFamily="34" charset="0"/>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rgbClr val="132856"/>
          </a:solidFill>
          <a:latin typeface="+mj-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8.x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2" Type="http://schemas.openxmlformats.org/officeDocument/2006/relationships/hyperlink" Target="https://1drv.ms/x/s!Ajs5l-2aGx37tTBlj7TFgl_kJlFc?e=ONXbPe" TargetMode="Externa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B86E31F-55FF-2E41-AB26-CEECCBD285AA}"/>
              </a:ext>
            </a:extLst>
          </p:cNvPr>
          <p:cNvSpPr>
            <a:spLocks noGrp="1"/>
          </p:cNvSpPr>
          <p:nvPr>
            <p:ph type="subTitle" idx="1"/>
          </p:nvPr>
        </p:nvSpPr>
        <p:spPr>
          <a:xfrm>
            <a:off x="743698" y="4397501"/>
            <a:ext cx="11127190" cy="487942"/>
          </a:xfrm>
        </p:spPr>
        <p:txBody>
          <a:bodyPr vert="horz" lIns="91440" tIns="45720" rIns="91440" bIns="45720" rtlCol="0" anchor="t">
            <a:normAutofit/>
          </a:bodyPr>
          <a:lstStyle/>
          <a:p>
            <a:r>
              <a:rPr lang="fr-FR" b="1" dirty="0"/>
              <a:t>11 septembre  2023</a:t>
            </a:r>
          </a:p>
        </p:txBody>
      </p:sp>
      <p:sp>
        <p:nvSpPr>
          <p:cNvPr id="3" name="Text Placeholder 2">
            <a:extLst>
              <a:ext uri="{FF2B5EF4-FFF2-40B4-BE49-F238E27FC236}">
                <a16:creationId xmlns:a16="http://schemas.microsoft.com/office/drawing/2014/main" id="{20B9E2AE-17D2-1A43-8B68-275E4E90DD5E}"/>
              </a:ext>
            </a:extLst>
          </p:cNvPr>
          <p:cNvSpPr>
            <a:spLocks noGrp="1"/>
          </p:cNvSpPr>
          <p:nvPr>
            <p:ph type="body" sz="quarter" idx="13"/>
          </p:nvPr>
        </p:nvSpPr>
        <p:spPr>
          <a:xfrm>
            <a:off x="598568" y="2611885"/>
            <a:ext cx="11127191" cy="744996"/>
          </a:xfrm>
        </p:spPr>
        <p:txBody>
          <a:bodyPr anchor="ctr">
            <a:noAutofit/>
          </a:bodyPr>
          <a:lstStyle/>
          <a:p>
            <a:r>
              <a:rPr lang="fr-FR" sz="6000" dirty="0"/>
              <a:t>Atelier révision plan de travail -Tchad 2023 et élaboration du PTA 2024 -2026 </a:t>
            </a:r>
            <a:endParaRPr lang="nb-NO" sz="6000" dirty="0">
              <a:latin typeface="Franklin Gothic Demi"/>
            </a:endParaRPr>
          </a:p>
        </p:txBody>
      </p:sp>
    </p:spTree>
    <p:extLst>
      <p:ext uri="{BB962C8B-B14F-4D97-AF65-F5344CB8AC3E}">
        <p14:creationId xmlns:p14="http://schemas.microsoft.com/office/powerpoint/2010/main" val="26233369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93A309-010B-417F-A11E-DF2E543C5A80}"/>
              </a:ext>
            </a:extLst>
          </p:cNvPr>
          <p:cNvSpPr>
            <a:spLocks noGrp="1"/>
          </p:cNvSpPr>
          <p:nvPr>
            <p:ph type="title"/>
          </p:nvPr>
        </p:nvSpPr>
        <p:spPr/>
        <p:txBody>
          <a:bodyPr/>
          <a:lstStyle/>
          <a:p>
            <a:r>
              <a:rPr lang="fr-FR" sz="3200" dirty="0"/>
              <a:t>Structuration sur le modèle de la validation et des Exigences de la Norme </a:t>
            </a:r>
          </a:p>
        </p:txBody>
      </p:sp>
      <p:sp>
        <p:nvSpPr>
          <p:cNvPr id="3" name="Espace réservé du contenu 2">
            <a:extLst>
              <a:ext uri="{FF2B5EF4-FFF2-40B4-BE49-F238E27FC236}">
                <a16:creationId xmlns:a16="http://schemas.microsoft.com/office/drawing/2014/main" id="{68FE10F4-B3A8-4E6F-9F0A-DE2DEDC90780}"/>
              </a:ext>
            </a:extLst>
          </p:cNvPr>
          <p:cNvSpPr>
            <a:spLocks noGrp="1"/>
          </p:cNvSpPr>
          <p:nvPr>
            <p:ph idx="1"/>
          </p:nvPr>
        </p:nvSpPr>
        <p:spPr/>
        <p:txBody>
          <a:bodyPr/>
          <a:lstStyle/>
          <a:p>
            <a:endParaRPr lang="fr-FR" dirty="0"/>
          </a:p>
        </p:txBody>
      </p:sp>
      <p:grpSp>
        <p:nvGrpSpPr>
          <p:cNvPr id="4" name="Group 19">
            <a:extLst>
              <a:ext uri="{FF2B5EF4-FFF2-40B4-BE49-F238E27FC236}">
                <a16:creationId xmlns:a16="http://schemas.microsoft.com/office/drawing/2014/main" id="{E9ADCE39-D1CB-44F2-94DB-2F3079A2D5DE}"/>
              </a:ext>
            </a:extLst>
          </p:cNvPr>
          <p:cNvGrpSpPr/>
          <p:nvPr/>
        </p:nvGrpSpPr>
        <p:grpSpPr>
          <a:xfrm>
            <a:off x="520437" y="2918300"/>
            <a:ext cx="3544176" cy="3019987"/>
            <a:chOff x="553121" y="2156027"/>
            <a:chExt cx="3544177" cy="4286536"/>
          </a:xfrm>
        </p:grpSpPr>
        <p:sp>
          <p:nvSpPr>
            <p:cNvPr id="5" name="TextBox 7">
              <a:extLst>
                <a:ext uri="{FF2B5EF4-FFF2-40B4-BE49-F238E27FC236}">
                  <a16:creationId xmlns:a16="http://schemas.microsoft.com/office/drawing/2014/main" id="{2CA1AEC5-378F-4489-A43B-129B466422C8}"/>
                </a:ext>
              </a:extLst>
            </p:cNvPr>
            <p:cNvSpPr txBox="1"/>
            <p:nvPr/>
          </p:nvSpPr>
          <p:spPr>
            <a:xfrm>
              <a:off x="553121" y="3690379"/>
              <a:ext cx="3544177" cy="2752184"/>
            </a:xfrm>
            <a:prstGeom prst="rect">
              <a:avLst/>
            </a:prstGeom>
            <a:noFill/>
          </p:spPr>
          <p:txBody>
            <a:bodyPr wrap="square" lIns="91440" tIns="45720" rIns="91440" bIns="45720" rtlCol="0" anchor="t">
              <a:spAutoFit/>
            </a:bodyPr>
            <a:lstStyle/>
            <a:p>
              <a:pPr algn="ctr"/>
              <a:r>
                <a:rPr lang="fr-FR" sz="2400" dirty="0">
                  <a:latin typeface="Franklin Gothic Medium"/>
                </a:rPr>
                <a:t>Engagement des parties ​</a:t>
              </a:r>
            </a:p>
            <a:p>
              <a:pPr algn="ctr"/>
              <a:r>
                <a:rPr lang="fr-FR" sz="2400" dirty="0">
                  <a:latin typeface="Franklin Gothic Medium"/>
                </a:rPr>
                <a:t>prenantes​</a:t>
              </a:r>
            </a:p>
            <a:p>
              <a:pPr algn="ctr"/>
              <a:r>
                <a:rPr lang="fr-FR" sz="2400" dirty="0">
                  <a:latin typeface="Franklin Gothic Medium"/>
                </a:rPr>
                <a:t>Exigences 1.1 à 1.4 de la Norme</a:t>
              </a:r>
            </a:p>
            <a:p>
              <a:pPr algn="ctr"/>
              <a:endParaRPr lang="fr-FR" sz="2400" dirty="0">
                <a:latin typeface="Franklin Gothic Medium"/>
              </a:endParaRPr>
            </a:p>
          </p:txBody>
        </p:sp>
        <p:pic>
          <p:nvPicPr>
            <p:cNvPr id="6" name="Picture 12">
              <a:extLst>
                <a:ext uri="{FF2B5EF4-FFF2-40B4-BE49-F238E27FC236}">
                  <a16:creationId xmlns:a16="http://schemas.microsoft.com/office/drawing/2014/main" id="{E6F48AA5-032F-4865-8AA0-DD1DEC7E5FC7}"/>
                </a:ext>
              </a:extLst>
            </p:cNvPr>
            <p:cNvPicPr>
              <a:picLocks noChangeAspect="1"/>
            </p:cNvPicPr>
            <p:nvPr/>
          </p:nvPicPr>
          <p:blipFill>
            <a:blip r:embed="rId2"/>
            <a:stretch>
              <a:fillRect/>
            </a:stretch>
          </p:blipFill>
          <p:spPr>
            <a:xfrm>
              <a:off x="1756196" y="2156027"/>
              <a:ext cx="1138026" cy="1500001"/>
            </a:xfrm>
            <a:prstGeom prst="rect">
              <a:avLst/>
            </a:prstGeom>
          </p:spPr>
        </p:pic>
      </p:grpSp>
      <p:grpSp>
        <p:nvGrpSpPr>
          <p:cNvPr id="7" name="Group 20">
            <a:extLst>
              <a:ext uri="{FF2B5EF4-FFF2-40B4-BE49-F238E27FC236}">
                <a16:creationId xmlns:a16="http://schemas.microsoft.com/office/drawing/2014/main" id="{A24A2E27-FCC1-41F5-BC28-DFEF20985582}"/>
              </a:ext>
            </a:extLst>
          </p:cNvPr>
          <p:cNvGrpSpPr/>
          <p:nvPr/>
        </p:nvGrpSpPr>
        <p:grpSpPr>
          <a:xfrm>
            <a:off x="4598221" y="2438688"/>
            <a:ext cx="3185416" cy="2888393"/>
            <a:chOff x="4682673" y="2005976"/>
            <a:chExt cx="3185416" cy="2888393"/>
          </a:xfrm>
        </p:grpSpPr>
        <p:sp>
          <p:nvSpPr>
            <p:cNvPr id="8" name="TextBox 8">
              <a:extLst>
                <a:ext uri="{FF2B5EF4-FFF2-40B4-BE49-F238E27FC236}">
                  <a16:creationId xmlns:a16="http://schemas.microsoft.com/office/drawing/2014/main" id="{2F7F590B-C270-4F1F-8D53-9555F7A3896A}"/>
                </a:ext>
              </a:extLst>
            </p:cNvPr>
            <p:cNvSpPr txBox="1"/>
            <p:nvPr/>
          </p:nvSpPr>
          <p:spPr>
            <a:xfrm>
              <a:off x="4682673" y="3694040"/>
              <a:ext cx="3185416" cy="1200329"/>
            </a:xfrm>
            <a:prstGeom prst="rect">
              <a:avLst/>
            </a:prstGeom>
            <a:noFill/>
          </p:spPr>
          <p:txBody>
            <a:bodyPr wrap="square" lIns="91440" tIns="45720" rIns="91440" bIns="45720" rtlCol="0" anchor="t">
              <a:spAutoFit/>
            </a:bodyPr>
            <a:lstStyle/>
            <a:p>
              <a:pPr algn="ctr"/>
              <a:r>
                <a:rPr lang="en-GB" sz="2400" dirty="0" err="1">
                  <a:latin typeface="Franklin Gothic Medium"/>
                </a:rPr>
                <a:t>Transparence</a:t>
              </a:r>
              <a:endParaRPr lang="en-GB" sz="2400" dirty="0">
                <a:latin typeface="Franklin Gothic Medium"/>
              </a:endParaRPr>
            </a:p>
            <a:p>
              <a:pPr algn="ctr"/>
              <a:r>
                <a:rPr lang="en-GB" sz="2400" dirty="0">
                  <a:solidFill>
                    <a:srgbClr val="424242"/>
                  </a:solidFill>
                  <a:latin typeface="Franklin Gothic Medium"/>
                </a:rPr>
                <a:t>Exigences 2 à 6 de la </a:t>
              </a:r>
              <a:r>
                <a:rPr lang="en-GB" sz="2400" dirty="0" err="1">
                  <a:solidFill>
                    <a:srgbClr val="424242"/>
                  </a:solidFill>
                  <a:latin typeface="Franklin Gothic Medium"/>
                </a:rPr>
                <a:t>Norme</a:t>
              </a:r>
              <a:endParaRPr lang="en-GB" sz="1400" dirty="0">
                <a:solidFill>
                  <a:srgbClr val="424242"/>
                </a:solidFill>
                <a:latin typeface="Franklin Gothic Medium"/>
              </a:endParaRPr>
            </a:p>
          </p:txBody>
        </p:sp>
        <p:pic>
          <p:nvPicPr>
            <p:cNvPr id="9" name="Picture 13">
              <a:extLst>
                <a:ext uri="{FF2B5EF4-FFF2-40B4-BE49-F238E27FC236}">
                  <a16:creationId xmlns:a16="http://schemas.microsoft.com/office/drawing/2014/main" id="{6E77A295-DB1C-4A41-BDDF-1F617889EA50}"/>
                </a:ext>
              </a:extLst>
            </p:cNvPr>
            <p:cNvPicPr>
              <a:picLocks noChangeAspect="1"/>
            </p:cNvPicPr>
            <p:nvPr/>
          </p:nvPicPr>
          <p:blipFill>
            <a:blip r:embed="rId3"/>
            <a:stretch>
              <a:fillRect/>
            </a:stretch>
          </p:blipFill>
          <p:spPr>
            <a:xfrm>
              <a:off x="5525380" y="2005976"/>
              <a:ext cx="1500001" cy="1500001"/>
            </a:xfrm>
            <a:prstGeom prst="rect">
              <a:avLst/>
            </a:prstGeom>
          </p:spPr>
        </p:pic>
      </p:grpSp>
      <p:grpSp>
        <p:nvGrpSpPr>
          <p:cNvPr id="10" name="Group 21">
            <a:extLst>
              <a:ext uri="{FF2B5EF4-FFF2-40B4-BE49-F238E27FC236}">
                <a16:creationId xmlns:a16="http://schemas.microsoft.com/office/drawing/2014/main" id="{3167B922-4532-40EB-9658-288756476648}"/>
              </a:ext>
            </a:extLst>
          </p:cNvPr>
          <p:cNvGrpSpPr/>
          <p:nvPr/>
        </p:nvGrpSpPr>
        <p:grpSpPr>
          <a:xfrm>
            <a:off x="8317245" y="2631343"/>
            <a:ext cx="3185416" cy="2806607"/>
            <a:chOff x="8453464" y="2084101"/>
            <a:chExt cx="3185416" cy="2806607"/>
          </a:xfrm>
        </p:grpSpPr>
        <p:sp>
          <p:nvSpPr>
            <p:cNvPr id="11" name="TextBox 9">
              <a:extLst>
                <a:ext uri="{FF2B5EF4-FFF2-40B4-BE49-F238E27FC236}">
                  <a16:creationId xmlns:a16="http://schemas.microsoft.com/office/drawing/2014/main" id="{D96A4F9B-8E70-4EE8-BA76-1FCF4818C21C}"/>
                </a:ext>
              </a:extLst>
            </p:cNvPr>
            <p:cNvSpPr txBox="1"/>
            <p:nvPr/>
          </p:nvSpPr>
          <p:spPr>
            <a:xfrm>
              <a:off x="8453464" y="3690379"/>
              <a:ext cx="3185416" cy="1200329"/>
            </a:xfrm>
            <a:prstGeom prst="rect">
              <a:avLst/>
            </a:prstGeom>
            <a:noFill/>
          </p:spPr>
          <p:txBody>
            <a:bodyPr wrap="square" lIns="91440" tIns="45720" rIns="91440" bIns="45720" rtlCol="0" anchor="t">
              <a:spAutoFit/>
            </a:bodyPr>
            <a:lstStyle/>
            <a:p>
              <a:pPr algn="ctr"/>
              <a:r>
                <a:rPr lang="fr-FR" sz="2400" dirty="0">
                  <a:latin typeface="Franklin Gothic Medium"/>
                </a:rPr>
                <a:t>Résultats et impact</a:t>
              </a:r>
            </a:p>
            <a:p>
              <a:pPr algn="ctr"/>
              <a:r>
                <a:rPr lang="fr-FR" sz="2400" dirty="0">
                  <a:latin typeface="Franklin Gothic Medium"/>
                </a:rPr>
                <a:t>Exigences 1.5 et 7 de la Norme</a:t>
              </a:r>
              <a:endParaRPr lang="fr-FR" sz="1400" dirty="0">
                <a:solidFill>
                  <a:srgbClr val="424242"/>
                </a:solidFill>
                <a:latin typeface="Franklin Gothic Medium"/>
              </a:endParaRPr>
            </a:p>
          </p:txBody>
        </p:sp>
        <p:pic>
          <p:nvPicPr>
            <p:cNvPr id="12" name="Picture 14">
              <a:extLst>
                <a:ext uri="{FF2B5EF4-FFF2-40B4-BE49-F238E27FC236}">
                  <a16:creationId xmlns:a16="http://schemas.microsoft.com/office/drawing/2014/main" id="{D5BB5BF8-D210-4528-A8F1-2384E8E62A8D}"/>
                </a:ext>
              </a:extLst>
            </p:cNvPr>
            <p:cNvPicPr>
              <a:picLocks noChangeAspect="1"/>
            </p:cNvPicPr>
            <p:nvPr/>
          </p:nvPicPr>
          <p:blipFill>
            <a:blip r:embed="rId4"/>
            <a:stretch>
              <a:fillRect/>
            </a:stretch>
          </p:blipFill>
          <p:spPr>
            <a:xfrm>
              <a:off x="9374296" y="2084101"/>
              <a:ext cx="1343751" cy="1343751"/>
            </a:xfrm>
            <a:prstGeom prst="rect">
              <a:avLst/>
            </a:prstGeom>
          </p:spPr>
        </p:pic>
      </p:grpSp>
    </p:spTree>
    <p:extLst>
      <p:ext uri="{BB962C8B-B14F-4D97-AF65-F5344CB8AC3E}">
        <p14:creationId xmlns:p14="http://schemas.microsoft.com/office/powerpoint/2010/main" val="4086974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100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nodeType="withEffect">
                                  <p:stCondLst>
                                    <p:cond delay="150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795EEB-26E0-4022-AE75-C96306A5070B}"/>
              </a:ext>
            </a:extLst>
          </p:cNvPr>
          <p:cNvSpPr>
            <a:spLocks noGrp="1"/>
          </p:cNvSpPr>
          <p:nvPr>
            <p:ph type="title"/>
          </p:nvPr>
        </p:nvSpPr>
        <p:spPr/>
        <p:txBody>
          <a:bodyPr/>
          <a:lstStyle/>
          <a:p>
            <a:r>
              <a:rPr lang="fr-FR" dirty="0"/>
              <a:t>Fichier modèle d’un plan de travail</a:t>
            </a:r>
          </a:p>
        </p:txBody>
      </p:sp>
      <p:sp>
        <p:nvSpPr>
          <p:cNvPr id="4" name="Espace réservé du contenu 3">
            <a:extLst>
              <a:ext uri="{FF2B5EF4-FFF2-40B4-BE49-F238E27FC236}">
                <a16:creationId xmlns:a16="http://schemas.microsoft.com/office/drawing/2014/main" id="{5D3CC5F1-BF78-7295-C616-E304CF105239}"/>
              </a:ext>
            </a:extLst>
          </p:cNvPr>
          <p:cNvSpPr>
            <a:spLocks noGrp="1"/>
          </p:cNvSpPr>
          <p:nvPr>
            <p:ph idx="1"/>
          </p:nvPr>
        </p:nvSpPr>
        <p:spPr/>
        <p:txBody>
          <a:bodyPr/>
          <a:lstStyle/>
          <a:p>
            <a:r>
              <a:rPr lang="fr-FR" dirty="0">
                <a:hlinkClick r:id="rId2"/>
              </a:rPr>
              <a:t>https://1drv.ms/x/s!Ajs5l-2aGx37tTBlj7TFgl_kJlFc?e=ONXbPe</a:t>
            </a:r>
            <a:endParaRPr lang="fr-FR" dirty="0"/>
          </a:p>
          <a:p>
            <a:r>
              <a:rPr lang="fr-FR" dirty="0">
                <a:hlinkClick r:id="rId2"/>
              </a:rPr>
              <a:t>https://1drv.ms/x/s!Ajs5l-2aGx37tTBlj7TFgl_kJlFc?e=ONXbPe</a:t>
            </a:r>
            <a:endParaRPr lang="fr-FR" dirty="0"/>
          </a:p>
          <a:p>
            <a:endParaRPr lang="fr-FR" dirty="0"/>
          </a:p>
        </p:txBody>
      </p:sp>
    </p:spTree>
    <p:extLst>
      <p:ext uri="{BB962C8B-B14F-4D97-AF65-F5344CB8AC3E}">
        <p14:creationId xmlns:p14="http://schemas.microsoft.com/office/powerpoint/2010/main" val="13211129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1971D8-0CB1-40C0-A01E-2F9818CBC3F7}"/>
              </a:ext>
            </a:extLst>
          </p:cNvPr>
          <p:cNvSpPr>
            <a:spLocks noGrp="1"/>
          </p:cNvSpPr>
          <p:nvPr>
            <p:ph type="title"/>
          </p:nvPr>
        </p:nvSpPr>
        <p:spPr/>
        <p:txBody>
          <a:bodyPr>
            <a:normAutofit fontScale="90000"/>
          </a:bodyPr>
          <a:lstStyle/>
          <a:p>
            <a:r>
              <a:rPr lang="fr-FR" dirty="0"/>
              <a:t>RESUME SYNTHETIQUE projet PTA 2023</a:t>
            </a:r>
          </a:p>
        </p:txBody>
      </p:sp>
      <p:graphicFrame>
        <p:nvGraphicFramePr>
          <p:cNvPr id="4" name="Tableau 4">
            <a:extLst>
              <a:ext uri="{FF2B5EF4-FFF2-40B4-BE49-F238E27FC236}">
                <a16:creationId xmlns:a16="http://schemas.microsoft.com/office/drawing/2014/main" id="{CD62F632-653C-4558-A8B7-781015D73F9A}"/>
              </a:ext>
            </a:extLst>
          </p:cNvPr>
          <p:cNvGraphicFramePr>
            <a:graphicFrameLocks noGrp="1"/>
          </p:cNvGraphicFramePr>
          <p:nvPr>
            <p:ph idx="1"/>
          </p:nvPr>
        </p:nvGraphicFramePr>
        <p:xfrm>
          <a:off x="1066800" y="2103438"/>
          <a:ext cx="10058400" cy="1630680"/>
        </p:xfrm>
        <a:graphic>
          <a:graphicData uri="http://schemas.openxmlformats.org/drawingml/2006/table">
            <a:tbl>
              <a:tblPr firstRow="1" bandRow="1">
                <a:tableStyleId>{5C22544A-7EE6-4342-B048-85BDC9FD1C3A}</a:tableStyleId>
              </a:tblPr>
              <a:tblGrid>
                <a:gridCol w="2011680">
                  <a:extLst>
                    <a:ext uri="{9D8B030D-6E8A-4147-A177-3AD203B41FA5}">
                      <a16:colId xmlns:a16="http://schemas.microsoft.com/office/drawing/2014/main" val="4022044817"/>
                    </a:ext>
                  </a:extLst>
                </a:gridCol>
                <a:gridCol w="2011680">
                  <a:extLst>
                    <a:ext uri="{9D8B030D-6E8A-4147-A177-3AD203B41FA5}">
                      <a16:colId xmlns:a16="http://schemas.microsoft.com/office/drawing/2014/main" val="3019639217"/>
                    </a:ext>
                  </a:extLst>
                </a:gridCol>
                <a:gridCol w="2011680">
                  <a:extLst>
                    <a:ext uri="{9D8B030D-6E8A-4147-A177-3AD203B41FA5}">
                      <a16:colId xmlns:a16="http://schemas.microsoft.com/office/drawing/2014/main" val="2495889531"/>
                    </a:ext>
                  </a:extLst>
                </a:gridCol>
                <a:gridCol w="2011680">
                  <a:extLst>
                    <a:ext uri="{9D8B030D-6E8A-4147-A177-3AD203B41FA5}">
                      <a16:colId xmlns:a16="http://schemas.microsoft.com/office/drawing/2014/main" val="1329099065"/>
                    </a:ext>
                  </a:extLst>
                </a:gridCol>
                <a:gridCol w="2011680">
                  <a:extLst>
                    <a:ext uri="{9D8B030D-6E8A-4147-A177-3AD203B41FA5}">
                      <a16:colId xmlns:a16="http://schemas.microsoft.com/office/drawing/2014/main" val="437534076"/>
                    </a:ext>
                  </a:extLst>
                </a:gridCol>
              </a:tblGrid>
              <a:tr h="370840">
                <a:tc>
                  <a:txBody>
                    <a:bodyPr/>
                    <a:lstStyle/>
                    <a:p>
                      <a:pPr algn="ctr" rtl="0"/>
                      <a:endParaRPr lang="fr-FR" b="1" i="0" noProof="0" dirty="0">
                        <a:solidFill>
                          <a:schemeClr val="tx1"/>
                        </a:solidFill>
                        <a:latin typeface="+mn-lt"/>
                      </a:endParaRPr>
                    </a:p>
                  </a:txBody>
                  <a:tcPr anchor="ctr"/>
                </a:tc>
                <a:tc>
                  <a:txBody>
                    <a:bodyPr/>
                    <a:lstStyle/>
                    <a:p>
                      <a:pPr algn="ctr" rtl="0"/>
                      <a:r>
                        <a:rPr lang="fr-FR" sz="1400" b="0" i="0" noProof="0" dirty="0">
                          <a:solidFill>
                            <a:schemeClr val="tx1"/>
                          </a:solidFill>
                          <a:latin typeface="+mn-lt"/>
                        </a:rPr>
                        <a:t>Axes stratégiques</a:t>
                      </a:r>
                    </a:p>
                  </a:txBody>
                  <a:tcPr anchor="ctr"/>
                </a:tc>
                <a:tc>
                  <a:txBody>
                    <a:bodyPr/>
                    <a:lstStyle/>
                    <a:p>
                      <a:pPr algn="ctr" rtl="0"/>
                      <a:r>
                        <a:rPr lang="fr-FR" sz="1400" b="0" i="0" noProof="0" dirty="0">
                          <a:solidFill>
                            <a:schemeClr val="tx1"/>
                          </a:solidFill>
                          <a:latin typeface="+mn-lt"/>
                        </a:rPr>
                        <a:t>Objectifs prioritaires</a:t>
                      </a:r>
                    </a:p>
                  </a:txBody>
                  <a:tcPr anchor="ctr"/>
                </a:tc>
                <a:tc>
                  <a:txBody>
                    <a:bodyPr/>
                    <a:lstStyle/>
                    <a:p>
                      <a:pPr algn="ctr" rtl="0"/>
                      <a:r>
                        <a:rPr lang="fr-FR" sz="1400" b="0" i="0" noProof="0" dirty="0">
                          <a:solidFill>
                            <a:schemeClr val="tx1"/>
                          </a:solidFill>
                          <a:latin typeface="+mn-lt"/>
                        </a:rPr>
                        <a:t>Actions</a:t>
                      </a:r>
                    </a:p>
                  </a:txBody>
                  <a:tcPr anchor="ctr"/>
                </a:tc>
                <a:tc>
                  <a:txBody>
                    <a:bodyPr/>
                    <a:lstStyle/>
                    <a:p>
                      <a:pPr algn="ctr" rtl="0"/>
                      <a:r>
                        <a:rPr lang="fr-FR" sz="1400" b="0" i="0" noProof="0" dirty="0">
                          <a:solidFill>
                            <a:schemeClr val="tx1"/>
                          </a:solidFill>
                          <a:latin typeface="+mn-lt"/>
                        </a:rPr>
                        <a:t>Activités</a:t>
                      </a:r>
                    </a:p>
                  </a:txBody>
                  <a:tcPr anchor="ctr"/>
                </a:tc>
                <a:extLst>
                  <a:ext uri="{0D108BD9-81ED-4DB2-BD59-A6C34878D82A}">
                    <a16:rowId xmlns:a16="http://schemas.microsoft.com/office/drawing/2014/main" val="56168486"/>
                  </a:ext>
                </a:extLst>
              </a:tr>
              <a:tr h="370840">
                <a:tc>
                  <a:txBody>
                    <a:bodyPr/>
                    <a:lstStyle/>
                    <a:p>
                      <a:pPr algn="ctr" rtl="0"/>
                      <a:r>
                        <a:rPr lang="fr-FR" sz="1400" b="0" i="0" noProof="0" dirty="0">
                          <a:solidFill>
                            <a:schemeClr val="tx1"/>
                          </a:solidFill>
                          <a:latin typeface="+mn-lt"/>
                        </a:rPr>
                        <a:t>Engagement des parties prenantes</a:t>
                      </a:r>
                    </a:p>
                  </a:txBody>
                  <a:tcPr anchor="ctr"/>
                </a:tc>
                <a:tc>
                  <a:txBody>
                    <a:bodyPr/>
                    <a:lstStyle/>
                    <a:p>
                      <a:pPr algn="ctr" rtl="0"/>
                      <a:r>
                        <a:rPr lang="fr-FR" sz="1400" noProof="0" dirty="0">
                          <a:solidFill>
                            <a:schemeClr val="tx1"/>
                          </a:solidFill>
                          <a:latin typeface="+mn-lt"/>
                        </a:rPr>
                        <a:t>3</a:t>
                      </a:r>
                    </a:p>
                  </a:txBody>
                  <a:tcPr anchor="ctr"/>
                </a:tc>
                <a:tc>
                  <a:txBody>
                    <a:bodyPr/>
                    <a:lstStyle/>
                    <a:p>
                      <a:pPr algn="ctr" rtl="0"/>
                      <a:r>
                        <a:rPr lang="fr-FR" sz="1400" noProof="0" dirty="0">
                          <a:latin typeface="+mn-lt"/>
                        </a:rPr>
                        <a:t>4</a:t>
                      </a:r>
                    </a:p>
                  </a:txBody>
                  <a:tcPr anchor="ctr"/>
                </a:tc>
                <a:tc>
                  <a:txBody>
                    <a:bodyPr/>
                    <a:lstStyle/>
                    <a:p>
                      <a:pPr algn="ctr" rtl="0"/>
                      <a:r>
                        <a:rPr lang="fr-FR" sz="1400" noProof="0" dirty="0">
                          <a:latin typeface="+mn-lt"/>
                        </a:rPr>
                        <a:t>11</a:t>
                      </a:r>
                    </a:p>
                  </a:txBody>
                  <a:tcPr anchor="ctr"/>
                </a:tc>
                <a:tc>
                  <a:txBody>
                    <a:bodyPr/>
                    <a:lstStyle/>
                    <a:p>
                      <a:pPr algn="ctr" rtl="0"/>
                      <a:r>
                        <a:rPr lang="fr-FR" sz="1400" noProof="0" dirty="0">
                          <a:latin typeface="+mn-lt"/>
                        </a:rPr>
                        <a:t>37</a:t>
                      </a:r>
                    </a:p>
                  </a:txBody>
                  <a:tcPr anchor="ctr"/>
                </a:tc>
                <a:extLst>
                  <a:ext uri="{0D108BD9-81ED-4DB2-BD59-A6C34878D82A}">
                    <a16:rowId xmlns:a16="http://schemas.microsoft.com/office/drawing/2014/main" val="4146417729"/>
                  </a:ext>
                </a:extLst>
              </a:tr>
              <a:tr h="370840">
                <a:tc>
                  <a:txBody>
                    <a:bodyPr/>
                    <a:lstStyle/>
                    <a:p>
                      <a:pPr algn="ctr" rtl="0"/>
                      <a:r>
                        <a:rPr lang="fr-FR" sz="1400" b="0" i="0" noProof="0" dirty="0">
                          <a:solidFill>
                            <a:schemeClr val="tx1"/>
                          </a:solidFill>
                          <a:latin typeface="+mn-lt"/>
                        </a:rPr>
                        <a:t>Transparence</a:t>
                      </a:r>
                    </a:p>
                  </a:txBody>
                  <a:tcPr anchor="ctr"/>
                </a:tc>
                <a:tc>
                  <a:txBody>
                    <a:bodyPr/>
                    <a:lstStyle/>
                    <a:p>
                      <a:pPr algn="ctr" rtl="0"/>
                      <a:r>
                        <a:rPr lang="fr-FR" sz="1400" noProof="0" dirty="0">
                          <a:solidFill>
                            <a:schemeClr val="tx1"/>
                          </a:solidFill>
                          <a:latin typeface="+mn-lt"/>
                        </a:rPr>
                        <a:t>5</a:t>
                      </a:r>
                    </a:p>
                  </a:txBody>
                  <a:tcPr anchor="ctr"/>
                </a:tc>
                <a:tc>
                  <a:txBody>
                    <a:bodyPr/>
                    <a:lstStyle/>
                    <a:p>
                      <a:pPr algn="ctr" rtl="0"/>
                      <a:r>
                        <a:rPr lang="fr-FR" sz="1400" noProof="0" dirty="0">
                          <a:latin typeface="+mn-lt"/>
                        </a:rPr>
                        <a:t>5</a:t>
                      </a:r>
                    </a:p>
                  </a:txBody>
                  <a:tcPr anchor="ctr"/>
                </a:tc>
                <a:tc>
                  <a:txBody>
                    <a:bodyPr/>
                    <a:lstStyle/>
                    <a:p>
                      <a:pPr algn="ctr" rtl="0"/>
                      <a:r>
                        <a:rPr lang="fr-FR" sz="1400" noProof="0" dirty="0">
                          <a:latin typeface="+mn-lt"/>
                        </a:rPr>
                        <a:t>9</a:t>
                      </a:r>
                    </a:p>
                  </a:txBody>
                  <a:tcPr anchor="ctr"/>
                </a:tc>
                <a:tc>
                  <a:txBody>
                    <a:bodyPr/>
                    <a:lstStyle/>
                    <a:p>
                      <a:pPr algn="ctr" rtl="0"/>
                      <a:r>
                        <a:rPr lang="fr-FR" sz="1400" noProof="0" dirty="0">
                          <a:latin typeface="+mn-lt"/>
                        </a:rPr>
                        <a:t>27</a:t>
                      </a:r>
                    </a:p>
                  </a:txBody>
                  <a:tcPr anchor="ctr"/>
                </a:tc>
                <a:extLst>
                  <a:ext uri="{0D108BD9-81ED-4DB2-BD59-A6C34878D82A}">
                    <a16:rowId xmlns:a16="http://schemas.microsoft.com/office/drawing/2014/main" val="1720027519"/>
                  </a:ext>
                </a:extLst>
              </a:tr>
              <a:tr h="370840">
                <a:tc>
                  <a:txBody>
                    <a:bodyPr/>
                    <a:lstStyle/>
                    <a:p>
                      <a:pPr algn="ctr" rtl="0"/>
                      <a:r>
                        <a:rPr lang="fr-FR" sz="1400" b="0" i="0" noProof="0" dirty="0">
                          <a:solidFill>
                            <a:schemeClr val="tx1"/>
                          </a:solidFill>
                          <a:latin typeface="+mn-lt"/>
                        </a:rPr>
                        <a:t>Résultats et impact</a:t>
                      </a:r>
                    </a:p>
                  </a:txBody>
                  <a:tcPr anchor="ctr"/>
                </a:tc>
                <a:tc>
                  <a:txBody>
                    <a:bodyPr/>
                    <a:lstStyle/>
                    <a:p>
                      <a:pPr algn="ctr" rtl="0"/>
                      <a:r>
                        <a:rPr lang="fr-FR" sz="1400" noProof="0" dirty="0">
                          <a:solidFill>
                            <a:schemeClr val="tx1"/>
                          </a:solidFill>
                          <a:latin typeface="+mn-lt"/>
                        </a:rPr>
                        <a:t>1</a:t>
                      </a:r>
                    </a:p>
                  </a:txBody>
                  <a:tcPr anchor="ctr"/>
                </a:tc>
                <a:tc>
                  <a:txBody>
                    <a:bodyPr/>
                    <a:lstStyle/>
                    <a:p>
                      <a:pPr algn="ctr" rtl="0"/>
                      <a:r>
                        <a:rPr lang="fr-FR" sz="1400" noProof="0" dirty="0">
                          <a:latin typeface="+mn-lt"/>
                        </a:rPr>
                        <a:t>2</a:t>
                      </a:r>
                    </a:p>
                  </a:txBody>
                  <a:tcPr anchor="ctr"/>
                </a:tc>
                <a:tc>
                  <a:txBody>
                    <a:bodyPr/>
                    <a:lstStyle/>
                    <a:p>
                      <a:pPr algn="ctr" rtl="0"/>
                      <a:r>
                        <a:rPr lang="fr-FR" sz="1400" noProof="0" dirty="0">
                          <a:latin typeface="+mn-lt"/>
                        </a:rPr>
                        <a:t>3</a:t>
                      </a:r>
                    </a:p>
                  </a:txBody>
                  <a:tcPr anchor="ctr"/>
                </a:tc>
                <a:tc>
                  <a:txBody>
                    <a:bodyPr/>
                    <a:lstStyle/>
                    <a:p>
                      <a:pPr algn="ctr" rtl="0"/>
                      <a:r>
                        <a:rPr lang="fr-FR" sz="1400" noProof="0" dirty="0">
                          <a:latin typeface="+mn-lt"/>
                        </a:rPr>
                        <a:t>4</a:t>
                      </a:r>
                    </a:p>
                  </a:txBody>
                  <a:tcPr anchor="ctr"/>
                </a:tc>
                <a:extLst>
                  <a:ext uri="{0D108BD9-81ED-4DB2-BD59-A6C34878D82A}">
                    <a16:rowId xmlns:a16="http://schemas.microsoft.com/office/drawing/2014/main" val="464360430"/>
                  </a:ext>
                </a:extLst>
              </a:tr>
            </a:tbl>
          </a:graphicData>
        </a:graphic>
      </p:graphicFrame>
    </p:spTree>
    <p:extLst>
      <p:ext uri="{BB962C8B-B14F-4D97-AF65-F5344CB8AC3E}">
        <p14:creationId xmlns:p14="http://schemas.microsoft.com/office/powerpoint/2010/main" val="6249891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7752E-686F-AC5D-DFB6-A2E616509757}"/>
              </a:ext>
            </a:extLst>
          </p:cNvPr>
          <p:cNvSpPr>
            <a:spLocks noGrp="1"/>
          </p:cNvSpPr>
          <p:nvPr>
            <p:ph type="title"/>
          </p:nvPr>
        </p:nvSpPr>
        <p:spPr/>
        <p:txBody>
          <a:bodyPr/>
          <a:lstStyle/>
          <a:p>
            <a:r>
              <a:rPr lang="fr-FR" dirty="0"/>
              <a:t>PTA 2023 liste des actions de la composante 1 :</a:t>
            </a:r>
          </a:p>
        </p:txBody>
      </p:sp>
      <p:sp>
        <p:nvSpPr>
          <p:cNvPr id="3" name="Espace réservé du contenu 2">
            <a:extLst>
              <a:ext uri="{FF2B5EF4-FFF2-40B4-BE49-F238E27FC236}">
                <a16:creationId xmlns:a16="http://schemas.microsoft.com/office/drawing/2014/main" id="{E2F46E7D-33DE-51CC-797C-97745F99B8E3}"/>
              </a:ext>
            </a:extLst>
          </p:cNvPr>
          <p:cNvSpPr>
            <a:spLocks noGrp="1"/>
          </p:cNvSpPr>
          <p:nvPr>
            <p:ph idx="1"/>
          </p:nvPr>
        </p:nvSpPr>
        <p:spPr/>
        <p:txBody>
          <a:bodyPr>
            <a:normAutofit fontScale="70000" lnSpcReduction="20000"/>
          </a:bodyPr>
          <a:lstStyle/>
          <a:p>
            <a:pPr marL="457200" indent="-457200">
              <a:buFont typeface="+mj-lt"/>
              <a:buAutoNum type="arabicPeriod"/>
            </a:pPr>
            <a:r>
              <a:rPr lang="fr-FR" dirty="0"/>
              <a:t>Accomplir la mesure corrective </a:t>
            </a:r>
            <a:r>
              <a:rPr lang="fr-FR" dirty="0" smtClean="0"/>
              <a:t>5 </a:t>
            </a:r>
            <a:r>
              <a:rPr lang="fr-FR" dirty="0"/>
              <a:t>de la </a:t>
            </a:r>
            <a:r>
              <a:rPr lang="fr-FR" dirty="0" smtClean="0"/>
              <a:t>validation (Engagement du gouvernement : Révision décret N°1637)</a:t>
            </a:r>
            <a:endParaRPr lang="fr-FR" dirty="0"/>
          </a:p>
          <a:p>
            <a:pPr marL="457200" indent="-457200">
              <a:buFont typeface="+mj-lt"/>
              <a:buAutoNum type="arabicPeriod"/>
            </a:pPr>
            <a:r>
              <a:rPr lang="fr-FR" dirty="0"/>
              <a:t>Accomplir la mesure corrective </a:t>
            </a:r>
            <a:r>
              <a:rPr lang="fr-FR" dirty="0" smtClean="0"/>
              <a:t>6 </a:t>
            </a:r>
            <a:r>
              <a:rPr lang="fr-FR" dirty="0"/>
              <a:t>de la </a:t>
            </a:r>
            <a:r>
              <a:rPr lang="fr-FR" dirty="0" smtClean="0"/>
              <a:t>validation ( Engagement des entreprises)</a:t>
            </a:r>
            <a:endParaRPr lang="fr-FR" dirty="0"/>
          </a:p>
          <a:p>
            <a:pPr marL="457200" indent="-457200">
              <a:buFont typeface="+mj-lt"/>
              <a:buAutoNum type="arabicPeriod"/>
            </a:pPr>
            <a:r>
              <a:rPr lang="fr-FR" dirty="0"/>
              <a:t>Accomplir la mesure corrective </a:t>
            </a:r>
            <a:r>
              <a:rPr lang="fr-FR" dirty="0" smtClean="0"/>
              <a:t>7 </a:t>
            </a:r>
            <a:r>
              <a:rPr lang="fr-FR" dirty="0"/>
              <a:t>de la </a:t>
            </a:r>
            <a:r>
              <a:rPr lang="fr-FR" dirty="0" smtClean="0"/>
              <a:t>validation ( Participation de la SOC : Ordonnance 23)</a:t>
            </a:r>
            <a:endParaRPr lang="fr-FR" dirty="0"/>
          </a:p>
          <a:p>
            <a:pPr marL="457200" indent="-457200">
              <a:buFont typeface="+mj-lt"/>
              <a:buAutoNum type="arabicPeriod"/>
            </a:pPr>
            <a:r>
              <a:rPr lang="fr-FR" dirty="0"/>
              <a:t>Accomplir la mesure corrective </a:t>
            </a:r>
            <a:r>
              <a:rPr lang="fr-FR" dirty="0" smtClean="0"/>
              <a:t>8 </a:t>
            </a:r>
            <a:r>
              <a:rPr lang="fr-FR" dirty="0"/>
              <a:t>de la </a:t>
            </a:r>
            <a:r>
              <a:rPr lang="fr-FR" dirty="0" smtClean="0"/>
              <a:t>validation  (Groupe multipartite)</a:t>
            </a:r>
            <a:endParaRPr lang="fr-FR" dirty="0"/>
          </a:p>
          <a:p>
            <a:pPr marL="457200" indent="-457200">
              <a:buFont typeface="+mj-lt"/>
              <a:buAutoNum type="arabicPeriod"/>
            </a:pPr>
            <a:r>
              <a:rPr lang="fr-FR" dirty="0"/>
              <a:t>Régulariser cotisations sociales CNPS du personnel</a:t>
            </a:r>
          </a:p>
          <a:p>
            <a:pPr marL="457200" indent="-457200">
              <a:buFont typeface="+mj-lt"/>
              <a:buAutoNum type="arabicPeriod"/>
            </a:pPr>
            <a:r>
              <a:rPr lang="fr-FR" dirty="0"/>
              <a:t>Renouveler matériel informatique du STP</a:t>
            </a:r>
          </a:p>
          <a:p>
            <a:pPr marL="457200" indent="-457200">
              <a:buFont typeface="+mj-lt"/>
              <a:buAutoNum type="arabicPeriod"/>
            </a:pPr>
            <a:r>
              <a:rPr lang="fr-FR" dirty="0"/>
              <a:t>Equiper la salle réunion STP en matériel de </a:t>
            </a:r>
            <a:r>
              <a:rPr lang="fr-FR" dirty="0" err="1"/>
              <a:t>visio</a:t>
            </a:r>
            <a:r>
              <a:rPr lang="fr-FR" dirty="0"/>
              <a:t> conférence</a:t>
            </a:r>
          </a:p>
          <a:p>
            <a:pPr marL="457200" indent="-457200">
              <a:buFont typeface="+mj-lt"/>
              <a:buAutoNum type="arabicPeriod"/>
            </a:pPr>
            <a:r>
              <a:rPr lang="fr-FR" dirty="0"/>
              <a:t>Elaborer un plan de formation des PP</a:t>
            </a:r>
          </a:p>
          <a:p>
            <a:pPr marL="457200" indent="-457200">
              <a:buFont typeface="+mj-lt"/>
              <a:buAutoNum type="arabicPeriod"/>
            </a:pPr>
            <a:r>
              <a:rPr lang="fr-FR" dirty="0"/>
              <a:t>Tenir 4 sessions statutaires du HCN</a:t>
            </a:r>
          </a:p>
          <a:p>
            <a:pPr marL="457200" indent="-457200">
              <a:buFont typeface="+mj-lt"/>
              <a:buAutoNum type="arabicPeriod"/>
            </a:pPr>
            <a:r>
              <a:rPr lang="fr-FR" dirty="0"/>
              <a:t>Elaborer le rapport d’avancement 2022</a:t>
            </a:r>
          </a:p>
          <a:p>
            <a:pPr marL="457200" indent="-457200">
              <a:buFont typeface="+mj-lt"/>
              <a:buAutoNum type="arabicPeriod"/>
            </a:pPr>
            <a:r>
              <a:rPr lang="fr-FR" dirty="0"/>
              <a:t>Disséminer et organiser les débats autour des rapports </a:t>
            </a:r>
            <a:r>
              <a:rPr lang="fr-FR" dirty="0" smtClean="0"/>
              <a:t>ITIE ( mesures correctives 2 à 4)</a:t>
            </a:r>
            <a:endParaRPr lang="fr-FR" dirty="0"/>
          </a:p>
        </p:txBody>
      </p:sp>
    </p:spTree>
    <p:extLst>
      <p:ext uri="{BB962C8B-B14F-4D97-AF65-F5344CB8AC3E}">
        <p14:creationId xmlns:p14="http://schemas.microsoft.com/office/powerpoint/2010/main" val="20761753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7752E-686F-AC5D-DFB6-A2E616509757}"/>
              </a:ext>
            </a:extLst>
          </p:cNvPr>
          <p:cNvSpPr>
            <a:spLocks noGrp="1"/>
          </p:cNvSpPr>
          <p:nvPr>
            <p:ph type="title"/>
          </p:nvPr>
        </p:nvSpPr>
        <p:spPr/>
        <p:txBody>
          <a:bodyPr/>
          <a:lstStyle/>
          <a:p>
            <a:r>
              <a:rPr lang="fr-FR" dirty="0"/>
              <a:t>PTA 2023 liste des actions de la composante 2 :</a:t>
            </a:r>
          </a:p>
        </p:txBody>
      </p:sp>
      <p:sp>
        <p:nvSpPr>
          <p:cNvPr id="3" name="Espace réservé du contenu 2">
            <a:extLst>
              <a:ext uri="{FF2B5EF4-FFF2-40B4-BE49-F238E27FC236}">
                <a16:creationId xmlns:a16="http://schemas.microsoft.com/office/drawing/2014/main" id="{E2F46E7D-33DE-51CC-797C-97745F99B8E3}"/>
              </a:ext>
            </a:extLst>
          </p:cNvPr>
          <p:cNvSpPr>
            <a:spLocks noGrp="1"/>
          </p:cNvSpPr>
          <p:nvPr>
            <p:ph idx="1"/>
          </p:nvPr>
        </p:nvSpPr>
        <p:spPr/>
        <p:txBody>
          <a:bodyPr>
            <a:normAutofit fontScale="92500" lnSpcReduction="10000"/>
          </a:bodyPr>
          <a:lstStyle/>
          <a:p>
            <a:pPr marL="457200" indent="-457200">
              <a:buFont typeface="+mj-lt"/>
              <a:buAutoNum type="arabicPeriod"/>
            </a:pPr>
            <a:r>
              <a:rPr lang="fr-FR" dirty="0"/>
              <a:t>Elaborer le PTA 2023 accomplir la mesure corrective 1 de la validation</a:t>
            </a:r>
          </a:p>
          <a:p>
            <a:pPr marL="457200" indent="-457200">
              <a:buFont typeface="+mj-lt"/>
              <a:buAutoNum type="arabicPeriod"/>
            </a:pPr>
            <a:r>
              <a:rPr lang="fr-FR" dirty="0"/>
              <a:t>Accomplir les  mesures correctives 2,3,4,5,6 de la </a:t>
            </a:r>
            <a:r>
              <a:rPr lang="fr-FR" dirty="0" smtClean="0"/>
              <a:t>validation (mesures correctives 9 à 20)</a:t>
            </a:r>
            <a:endParaRPr lang="fr-FR" dirty="0"/>
          </a:p>
          <a:p>
            <a:pPr marL="457200" indent="-457200">
              <a:buFont typeface="+mj-lt"/>
              <a:buAutoNum type="arabicPeriod"/>
            </a:pPr>
            <a:r>
              <a:rPr lang="fr-FR" dirty="0"/>
              <a:t>Finaliser la feuille de route sur la Propriété effective</a:t>
            </a:r>
          </a:p>
          <a:p>
            <a:pPr marL="457200" indent="-457200">
              <a:buFont typeface="+mj-lt"/>
              <a:buAutoNum type="arabicPeriod"/>
            </a:pPr>
            <a:r>
              <a:rPr lang="fr-FR" dirty="0"/>
              <a:t>Elaborer le rapport ITIE-Tchad 2021</a:t>
            </a:r>
          </a:p>
          <a:p>
            <a:pPr marL="457200" indent="-457200">
              <a:buFont typeface="+mj-lt"/>
              <a:buAutoNum type="arabicPeriod"/>
            </a:pPr>
            <a:r>
              <a:rPr lang="fr-FR" dirty="0"/>
              <a:t>Rendre fonctionnel le site de ITIE-Tchad</a:t>
            </a:r>
          </a:p>
          <a:p>
            <a:pPr marL="457200" indent="-457200">
              <a:buFont typeface="+mj-lt"/>
              <a:buAutoNum type="arabicPeriod"/>
            </a:pPr>
            <a:r>
              <a:rPr lang="fr-FR" dirty="0"/>
              <a:t>Mettre en œuvre le plan d’action sur la divulgation des contrats</a:t>
            </a:r>
          </a:p>
          <a:p>
            <a:pPr marL="457200" indent="-457200">
              <a:buFont typeface="+mj-lt"/>
              <a:buAutoNum type="arabicPeriod"/>
            </a:pPr>
            <a:r>
              <a:rPr lang="fr-FR" dirty="0"/>
              <a:t>Mettre en œuvre les recommandations sur l’intégration des données</a:t>
            </a:r>
          </a:p>
          <a:p>
            <a:pPr marL="457200" indent="-457200">
              <a:buFont typeface="+mj-lt"/>
              <a:buAutoNum type="arabicPeriod"/>
            </a:pPr>
            <a:r>
              <a:rPr lang="fr-FR" dirty="0"/>
              <a:t>Suivre et évaluer la transparence sur les Exigences 2 à 6</a:t>
            </a:r>
          </a:p>
          <a:p>
            <a:pPr marL="457200" indent="-457200">
              <a:buFont typeface="+mj-lt"/>
              <a:buAutoNum type="arabicPeriod"/>
            </a:pPr>
            <a:r>
              <a:rPr lang="fr-FR" dirty="0"/>
              <a:t>Conduire les études thématiques en lien avec ITIE</a:t>
            </a:r>
          </a:p>
        </p:txBody>
      </p:sp>
    </p:spTree>
    <p:extLst>
      <p:ext uri="{BB962C8B-B14F-4D97-AF65-F5344CB8AC3E}">
        <p14:creationId xmlns:p14="http://schemas.microsoft.com/office/powerpoint/2010/main" val="21077101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7752E-686F-AC5D-DFB6-A2E616509757}"/>
              </a:ext>
            </a:extLst>
          </p:cNvPr>
          <p:cNvSpPr>
            <a:spLocks noGrp="1"/>
          </p:cNvSpPr>
          <p:nvPr>
            <p:ph type="title"/>
          </p:nvPr>
        </p:nvSpPr>
        <p:spPr/>
        <p:txBody>
          <a:bodyPr/>
          <a:lstStyle/>
          <a:p>
            <a:r>
              <a:rPr lang="fr-FR" dirty="0"/>
              <a:t>PTA 2023 liste des actions de la composante 3 :</a:t>
            </a:r>
          </a:p>
        </p:txBody>
      </p:sp>
      <p:sp>
        <p:nvSpPr>
          <p:cNvPr id="3" name="Espace réservé du contenu 2">
            <a:extLst>
              <a:ext uri="{FF2B5EF4-FFF2-40B4-BE49-F238E27FC236}">
                <a16:creationId xmlns:a16="http://schemas.microsoft.com/office/drawing/2014/main" id="{E2F46E7D-33DE-51CC-797C-97745F99B8E3}"/>
              </a:ext>
            </a:extLst>
          </p:cNvPr>
          <p:cNvSpPr>
            <a:spLocks noGrp="1"/>
          </p:cNvSpPr>
          <p:nvPr>
            <p:ph idx="1"/>
          </p:nvPr>
        </p:nvSpPr>
        <p:spPr/>
        <p:txBody>
          <a:bodyPr>
            <a:normAutofit/>
          </a:bodyPr>
          <a:lstStyle/>
          <a:p>
            <a:pPr marL="457200" indent="-457200">
              <a:buFont typeface="+mj-lt"/>
              <a:buAutoNum type="arabicPeriod"/>
            </a:pPr>
            <a:r>
              <a:rPr lang="fr-FR" dirty="0"/>
              <a:t>Préparer le PTA 2024- 2026</a:t>
            </a:r>
          </a:p>
          <a:p>
            <a:pPr marL="457200" indent="-457200">
              <a:buFont typeface="+mj-lt"/>
              <a:buAutoNum type="arabicPeriod"/>
            </a:pPr>
            <a:r>
              <a:rPr lang="fr-FR" dirty="0"/>
              <a:t>Réaliser une étude sur la mobilisation des ressources</a:t>
            </a:r>
          </a:p>
          <a:p>
            <a:pPr marL="457200" indent="-457200">
              <a:buFont typeface="+mj-lt"/>
              <a:buAutoNum type="arabicPeriod"/>
            </a:pPr>
            <a:r>
              <a:rPr lang="fr-FR" dirty="0"/>
              <a:t>Réaliser une étude sur la corruption</a:t>
            </a:r>
          </a:p>
        </p:txBody>
      </p:sp>
    </p:spTree>
    <p:extLst>
      <p:ext uri="{BB962C8B-B14F-4D97-AF65-F5344CB8AC3E}">
        <p14:creationId xmlns:p14="http://schemas.microsoft.com/office/powerpoint/2010/main" val="18313011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240EFF4-0934-447C-9B4E-DF1977C5DAE6}"/>
              </a:ext>
            </a:extLst>
          </p:cNvPr>
          <p:cNvSpPr>
            <a:spLocks noGrp="1"/>
          </p:cNvSpPr>
          <p:nvPr>
            <p:ph type="body" sz="quarter" idx="15"/>
          </p:nvPr>
        </p:nvSpPr>
        <p:spPr>
          <a:xfrm>
            <a:off x="643435" y="3056502"/>
            <a:ext cx="11227453" cy="2014262"/>
          </a:xfrm>
        </p:spPr>
        <p:txBody>
          <a:bodyPr>
            <a:normAutofit/>
          </a:bodyPr>
          <a:lstStyle/>
          <a:p>
            <a:r>
              <a:rPr lang="fr-FR" sz="4800" b="0" dirty="0">
                <a:latin typeface="+mj-lt"/>
                <a:ea typeface="Cambria"/>
                <a:cs typeface="Arial"/>
              </a:rPr>
              <a:t>Réactions sur le </a:t>
            </a:r>
            <a:r>
              <a:rPr lang="fr-FR" sz="4800" b="0" dirty="0" smtClean="0">
                <a:latin typeface="+mj-lt"/>
                <a:ea typeface="Cambria"/>
                <a:cs typeface="Arial"/>
              </a:rPr>
              <a:t>projet PTA </a:t>
            </a:r>
            <a:r>
              <a:rPr lang="fr-FR" sz="4800" b="0" dirty="0">
                <a:latin typeface="+mj-lt"/>
                <a:ea typeface="Cambria"/>
                <a:cs typeface="Arial"/>
              </a:rPr>
              <a:t>2023</a:t>
            </a:r>
          </a:p>
        </p:txBody>
      </p:sp>
    </p:spTree>
    <p:extLst>
      <p:ext uri="{BB962C8B-B14F-4D97-AF65-F5344CB8AC3E}">
        <p14:creationId xmlns:p14="http://schemas.microsoft.com/office/powerpoint/2010/main" val="9162946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3C33D2-0B7D-426F-B98E-91642B50ED0C}"/>
              </a:ext>
            </a:extLst>
          </p:cNvPr>
          <p:cNvSpPr>
            <a:spLocks noGrp="1"/>
          </p:cNvSpPr>
          <p:nvPr>
            <p:ph type="title"/>
          </p:nvPr>
        </p:nvSpPr>
        <p:spPr/>
        <p:txBody>
          <a:bodyPr>
            <a:normAutofit/>
          </a:bodyPr>
          <a:lstStyle/>
          <a:p>
            <a:r>
              <a:rPr lang="fr-FR" sz="3600" dirty="0" smtClean="0"/>
              <a:t>Appui de la BAD à ITIE à travers le projet PAGESE (1)</a:t>
            </a:r>
            <a:endParaRPr lang="fr-FR" sz="3600" dirty="0"/>
          </a:p>
        </p:txBody>
      </p:sp>
      <p:pic>
        <p:nvPicPr>
          <p:cNvPr id="7" name="Espace réservé du contenu 6"/>
          <p:cNvPicPr>
            <a:picLocks noGrp="1" noChangeAspect="1"/>
          </p:cNvPicPr>
          <p:nvPr>
            <p:ph idx="1"/>
          </p:nvPr>
        </p:nvPicPr>
        <p:blipFill>
          <a:blip r:embed="rId2"/>
          <a:stretch>
            <a:fillRect/>
          </a:stretch>
        </p:blipFill>
        <p:spPr>
          <a:xfrm>
            <a:off x="414242" y="1428750"/>
            <a:ext cx="11340000" cy="6863700"/>
          </a:xfrm>
          <a:prstGeom prst="rect">
            <a:avLst/>
          </a:prstGeom>
        </p:spPr>
      </p:pic>
    </p:spTree>
    <p:extLst>
      <p:ext uri="{BB962C8B-B14F-4D97-AF65-F5344CB8AC3E}">
        <p14:creationId xmlns:p14="http://schemas.microsoft.com/office/powerpoint/2010/main" val="11907868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3C33D2-0B7D-426F-B98E-91642B50ED0C}"/>
              </a:ext>
            </a:extLst>
          </p:cNvPr>
          <p:cNvSpPr>
            <a:spLocks noGrp="1"/>
          </p:cNvSpPr>
          <p:nvPr>
            <p:ph type="title"/>
          </p:nvPr>
        </p:nvSpPr>
        <p:spPr/>
        <p:txBody>
          <a:bodyPr>
            <a:normAutofit/>
          </a:bodyPr>
          <a:lstStyle/>
          <a:p>
            <a:r>
              <a:rPr lang="fr-FR" sz="3600" dirty="0" smtClean="0"/>
              <a:t>Appui de la BAD à ITIE à travers le projet PAGESE (1)</a:t>
            </a:r>
            <a:endParaRPr lang="fr-FR" sz="3600" dirty="0"/>
          </a:p>
        </p:txBody>
      </p:sp>
      <p:pic>
        <p:nvPicPr>
          <p:cNvPr id="4" name="Espace réservé du contenu 3"/>
          <p:cNvPicPr>
            <a:picLocks noGrp="1" noChangeAspect="1"/>
          </p:cNvPicPr>
          <p:nvPr>
            <p:ph idx="1"/>
          </p:nvPr>
        </p:nvPicPr>
        <p:blipFill>
          <a:blip r:embed="rId2"/>
          <a:stretch>
            <a:fillRect/>
          </a:stretch>
        </p:blipFill>
        <p:spPr>
          <a:xfrm>
            <a:off x="209416" y="1438603"/>
            <a:ext cx="11749651" cy="3852000"/>
          </a:xfrm>
          <a:prstGeom prst="rect">
            <a:avLst/>
          </a:prstGeom>
        </p:spPr>
      </p:pic>
    </p:spTree>
    <p:extLst>
      <p:ext uri="{BB962C8B-B14F-4D97-AF65-F5344CB8AC3E}">
        <p14:creationId xmlns:p14="http://schemas.microsoft.com/office/powerpoint/2010/main" val="20823757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3C33D2-0B7D-426F-B98E-91642B50ED0C}"/>
              </a:ext>
            </a:extLst>
          </p:cNvPr>
          <p:cNvSpPr>
            <a:spLocks noGrp="1"/>
          </p:cNvSpPr>
          <p:nvPr>
            <p:ph type="title"/>
          </p:nvPr>
        </p:nvSpPr>
        <p:spPr>
          <a:xfrm>
            <a:off x="643434" y="486104"/>
            <a:ext cx="10881616" cy="1485900"/>
          </a:xfrm>
        </p:spPr>
        <p:txBody>
          <a:bodyPr>
            <a:normAutofit/>
          </a:bodyPr>
          <a:lstStyle/>
          <a:p>
            <a:r>
              <a:rPr lang="fr-FR" dirty="0"/>
              <a:t>C</a:t>
            </a:r>
            <a:r>
              <a:rPr lang="fr-FR" sz="3600" dirty="0"/>
              <a:t>ommentaires </a:t>
            </a:r>
            <a:r>
              <a:rPr lang="fr-FR" sz="3600" dirty="0" smtClean="0"/>
              <a:t>de l’Union Européenne sur le projet de PTA </a:t>
            </a:r>
            <a:r>
              <a:rPr lang="fr-FR" sz="3600" dirty="0"/>
              <a:t>2023</a:t>
            </a:r>
            <a:endParaRPr lang="fr-FR" dirty="0"/>
          </a:p>
        </p:txBody>
      </p:sp>
      <p:sp>
        <p:nvSpPr>
          <p:cNvPr id="3" name="Espace réservé du contenu 2">
            <a:extLst>
              <a:ext uri="{FF2B5EF4-FFF2-40B4-BE49-F238E27FC236}">
                <a16:creationId xmlns:a16="http://schemas.microsoft.com/office/drawing/2014/main" id="{C39B676C-5EED-4335-941B-3DCE8AFF668D}"/>
              </a:ext>
            </a:extLst>
          </p:cNvPr>
          <p:cNvSpPr>
            <a:spLocks noGrp="1"/>
          </p:cNvSpPr>
          <p:nvPr>
            <p:ph idx="1"/>
          </p:nvPr>
        </p:nvSpPr>
        <p:spPr/>
        <p:txBody>
          <a:bodyPr>
            <a:normAutofit fontScale="62500" lnSpcReduction="20000"/>
          </a:bodyPr>
          <a:lstStyle/>
          <a:p>
            <a:pPr lvl="0"/>
            <a:r>
              <a:rPr lang="fr-BE" dirty="0"/>
              <a:t>Les axes stratégiques pourraient être reformulés. Ceci permettrait de faire ressortir davantage les domaines, et exigences qui correspondent aux mesures correctives du rapport de validation, tout en intégrant le besoin de faire le lien avec la contribution au PND</a:t>
            </a:r>
            <a:endParaRPr lang="fr-FR" dirty="0"/>
          </a:p>
          <a:p>
            <a:pPr lvl="0"/>
            <a:r>
              <a:rPr lang="fr-BE" u="sng" dirty="0"/>
              <a:t>Page 1 </a:t>
            </a:r>
            <a:endParaRPr lang="fr-FR" dirty="0"/>
          </a:p>
          <a:p>
            <a:r>
              <a:rPr lang="fr-BE" i="1" dirty="0"/>
              <a:t>-</a:t>
            </a:r>
            <a:r>
              <a:rPr lang="fr-BE" i="1" u="sng" dirty="0"/>
              <a:t>dans le cadre de l’amélioration du fonctionnement du groupe multipartite</a:t>
            </a:r>
            <a:r>
              <a:rPr lang="fr-BE" dirty="0"/>
              <a:t>, il semble qu’il ne soit pas fait mention d’une mise à jour de la participation de la société civile qui est un autre membre clé du groupe multipartite</a:t>
            </a:r>
            <a:endParaRPr lang="fr-FR" dirty="0"/>
          </a:p>
          <a:p>
            <a:pPr lvl="0"/>
            <a:r>
              <a:rPr lang="fr-BE" u="sng" dirty="0"/>
              <a:t>Page 2 </a:t>
            </a:r>
            <a:endParaRPr lang="fr-FR" dirty="0"/>
          </a:p>
          <a:p>
            <a:r>
              <a:rPr lang="fr-BE" i="1" dirty="0"/>
              <a:t>-</a:t>
            </a:r>
            <a:r>
              <a:rPr lang="fr-BE" i="1" u="sng" dirty="0"/>
              <a:t>plan de formation des parties prenantes</a:t>
            </a:r>
            <a:r>
              <a:rPr lang="fr-BE" dirty="0"/>
              <a:t>, il serait intéressant de préciser les thématiques pour lesquelles un renforcement des capacités sera envisagé</a:t>
            </a:r>
            <a:endParaRPr lang="fr-FR" dirty="0"/>
          </a:p>
          <a:p>
            <a:r>
              <a:rPr lang="fr-BE" i="1" dirty="0"/>
              <a:t>-</a:t>
            </a:r>
            <a:r>
              <a:rPr lang="fr-BE" dirty="0"/>
              <a:t>divulguer les informations ITIE</a:t>
            </a:r>
            <a:r>
              <a:rPr lang="fr-BE" i="1" dirty="0"/>
              <a:t>, </a:t>
            </a:r>
            <a:r>
              <a:rPr lang="fr-BE" dirty="0"/>
              <a:t>il semble nécessaire de préciser ou reformuler</a:t>
            </a:r>
            <a:endParaRPr lang="fr-FR" dirty="0"/>
          </a:p>
          <a:p>
            <a:r>
              <a:rPr lang="fr-BE" i="1" dirty="0"/>
              <a:t>-</a:t>
            </a:r>
            <a:r>
              <a:rPr lang="fr-BE" i="1" u="sng" dirty="0"/>
              <a:t>disséminer et organiser des débats autour des rapports ITIE</a:t>
            </a:r>
            <a:r>
              <a:rPr lang="fr-BE" i="1" dirty="0"/>
              <a:t>, </a:t>
            </a:r>
            <a:r>
              <a:rPr lang="fr-BE" dirty="0"/>
              <a:t>Il serait intéressant d’intégrer la jeunesse, les universités</a:t>
            </a:r>
            <a:endParaRPr lang="fr-FR" dirty="0"/>
          </a:p>
          <a:p>
            <a:pPr lvl="0"/>
            <a:r>
              <a:rPr lang="fr-BE" u="sng" dirty="0"/>
              <a:t>Page 4</a:t>
            </a:r>
            <a:endParaRPr lang="fr-FR" dirty="0"/>
          </a:p>
          <a:p>
            <a:r>
              <a:rPr lang="fr-BE" i="1" u="sng" dirty="0"/>
              <a:t>Etudes thématiques</a:t>
            </a:r>
            <a:r>
              <a:rPr lang="fr-BE" i="1" dirty="0"/>
              <a:t>, </a:t>
            </a:r>
            <a:r>
              <a:rPr lang="fr-BE" dirty="0"/>
              <a:t>une précision sur les thèmes ciblés par les études pourrait être ajouter en </a:t>
            </a:r>
            <a:r>
              <a:rPr lang="fr-BE" dirty="0" smtClean="0"/>
              <a:t>amont</a:t>
            </a:r>
          </a:p>
          <a:p>
            <a:r>
              <a:rPr lang="fr-BE" dirty="0" smtClean="0"/>
              <a:t>Demande de réunions sur le projet de PTA 2023 avec les partenaires techniques et financiers</a:t>
            </a:r>
            <a:endParaRPr lang="fr-FR" dirty="0"/>
          </a:p>
          <a:p>
            <a:endParaRPr lang="fr-FR" dirty="0"/>
          </a:p>
        </p:txBody>
      </p:sp>
    </p:spTree>
    <p:extLst>
      <p:ext uri="{BB962C8B-B14F-4D97-AF65-F5344CB8AC3E}">
        <p14:creationId xmlns:p14="http://schemas.microsoft.com/office/powerpoint/2010/main" val="855280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387E0-FEFD-4CE2-8905-2475FD05669D}"/>
              </a:ext>
            </a:extLst>
          </p:cNvPr>
          <p:cNvSpPr>
            <a:spLocks noGrp="1"/>
          </p:cNvSpPr>
          <p:nvPr>
            <p:ph type="title"/>
          </p:nvPr>
        </p:nvSpPr>
        <p:spPr/>
        <p:txBody>
          <a:bodyPr/>
          <a:lstStyle/>
          <a:p>
            <a:r>
              <a:rPr lang="fr-FR" dirty="0"/>
              <a:t>Objectifs de l’atelier</a:t>
            </a:r>
          </a:p>
        </p:txBody>
      </p:sp>
      <p:sp>
        <p:nvSpPr>
          <p:cNvPr id="3" name="Content Placeholder 2">
            <a:extLst>
              <a:ext uri="{FF2B5EF4-FFF2-40B4-BE49-F238E27FC236}">
                <a16:creationId xmlns:a16="http://schemas.microsoft.com/office/drawing/2014/main" id="{C33FE2B5-9C08-4C50-887C-A6D7304418FE}"/>
              </a:ext>
            </a:extLst>
          </p:cNvPr>
          <p:cNvSpPr>
            <a:spLocks noGrp="1"/>
          </p:cNvSpPr>
          <p:nvPr>
            <p:ph idx="1"/>
          </p:nvPr>
        </p:nvSpPr>
        <p:spPr>
          <a:xfrm>
            <a:off x="642812" y="2019792"/>
            <a:ext cx="10905753" cy="3581400"/>
          </a:xfrm>
        </p:spPr>
        <p:txBody>
          <a:bodyPr>
            <a:normAutofit/>
          </a:bodyPr>
          <a:lstStyle/>
          <a:p>
            <a:pPr marL="383540" indent="-383540"/>
            <a:r>
              <a:rPr lang="fr-FR" sz="2400" dirty="0"/>
              <a:t>Réviser et adopter le plan de travail -Tchad 2023.</a:t>
            </a:r>
          </a:p>
          <a:p>
            <a:pPr marL="383540" indent="-383540"/>
            <a:r>
              <a:rPr lang="fr-FR" sz="2400" dirty="0"/>
              <a:t>Planifier l’élaboration du plan de travail 2024 - 2026.</a:t>
            </a:r>
          </a:p>
          <a:p>
            <a:pPr marL="383540" indent="-383540"/>
            <a:r>
              <a:rPr lang="fr-FR" sz="2400" dirty="0"/>
              <a:t>Échanger dans un esprit constructif d’apprentissage.</a:t>
            </a:r>
            <a:endParaRPr lang="en-US" sz="2400" dirty="0"/>
          </a:p>
        </p:txBody>
      </p:sp>
    </p:spTree>
    <p:extLst>
      <p:ext uri="{BB962C8B-B14F-4D97-AF65-F5344CB8AC3E}">
        <p14:creationId xmlns:p14="http://schemas.microsoft.com/office/powerpoint/2010/main" val="10928892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3C33D2-0B7D-426F-B98E-91642B50ED0C}"/>
              </a:ext>
            </a:extLst>
          </p:cNvPr>
          <p:cNvSpPr>
            <a:spLocks noGrp="1"/>
          </p:cNvSpPr>
          <p:nvPr>
            <p:ph type="title"/>
          </p:nvPr>
        </p:nvSpPr>
        <p:spPr/>
        <p:txBody>
          <a:bodyPr>
            <a:normAutofit/>
          </a:bodyPr>
          <a:lstStyle/>
          <a:p>
            <a:r>
              <a:rPr lang="fr-FR" sz="4800" dirty="0"/>
              <a:t>Contributions du Secrétariat International sur le </a:t>
            </a:r>
            <a:r>
              <a:rPr lang="fr-FR" sz="4800" dirty="0" smtClean="0"/>
              <a:t>projet de PTA </a:t>
            </a:r>
            <a:r>
              <a:rPr lang="fr-FR" sz="4800" dirty="0"/>
              <a:t>2023</a:t>
            </a:r>
          </a:p>
        </p:txBody>
      </p:sp>
      <p:sp>
        <p:nvSpPr>
          <p:cNvPr id="3" name="Espace réservé du contenu 2">
            <a:extLst>
              <a:ext uri="{FF2B5EF4-FFF2-40B4-BE49-F238E27FC236}">
                <a16:creationId xmlns:a16="http://schemas.microsoft.com/office/drawing/2014/main" id="{C39B676C-5EED-4335-941B-3DCE8AFF668D}"/>
              </a:ext>
            </a:extLst>
          </p:cNvPr>
          <p:cNvSpPr>
            <a:spLocks noGrp="1"/>
          </p:cNvSpPr>
          <p:nvPr>
            <p:ph idx="1"/>
          </p:nvPr>
        </p:nvSpPr>
        <p:spPr/>
        <p:txBody>
          <a:bodyPr>
            <a:normAutofit fontScale="92500" lnSpcReduction="20000"/>
          </a:bodyPr>
          <a:lstStyle/>
          <a:p>
            <a:r>
              <a:rPr lang="fr-FR" sz="2800" dirty="0"/>
              <a:t>Incorporer les thèmes prioritaires suivants dans le PTA 2023 :</a:t>
            </a:r>
          </a:p>
          <a:p>
            <a:pPr lvl="1"/>
            <a:r>
              <a:rPr lang="fr-FR" sz="2400" dirty="0"/>
              <a:t>Etude sur la transparence et la gouvernance des entreprises d’Etat</a:t>
            </a:r>
          </a:p>
          <a:p>
            <a:pPr lvl="1"/>
            <a:r>
              <a:rPr lang="fr-FR" sz="2400" dirty="0"/>
              <a:t>Etude sur les Transferts infranationaux (Etude)</a:t>
            </a:r>
          </a:p>
          <a:p>
            <a:pPr lvl="1"/>
            <a:r>
              <a:rPr lang="fr-FR" sz="2400" dirty="0"/>
              <a:t>Etude sur la responsabilité sociale et environnementale des entreprises</a:t>
            </a:r>
          </a:p>
          <a:p>
            <a:pPr lvl="1"/>
            <a:r>
              <a:rPr lang="fr-FR" sz="2400" dirty="0"/>
              <a:t>Etude sur la transparence et gouvernance des entreprises d’Etat</a:t>
            </a:r>
          </a:p>
          <a:p>
            <a:pPr lvl="1"/>
            <a:r>
              <a:rPr lang="fr-FR" sz="2400" dirty="0"/>
              <a:t>La vente des parts de l’Etat (Etude)</a:t>
            </a:r>
          </a:p>
          <a:p>
            <a:pPr lvl="1"/>
            <a:r>
              <a:rPr lang="fr-FR" sz="2400" dirty="0"/>
              <a:t>Etude sur la divulgation systématique ( Cellule du Trésor + Observatoire des finances publiques)</a:t>
            </a:r>
          </a:p>
          <a:p>
            <a:pPr lvl="1"/>
            <a:r>
              <a:rPr lang="fr-FR" sz="2400" dirty="0"/>
              <a:t>Activités de sensibilisation pour les entreprises nouvellement installées</a:t>
            </a:r>
          </a:p>
          <a:p>
            <a:pPr lvl="1"/>
            <a:r>
              <a:rPr lang="fr-FR" sz="2400" dirty="0"/>
              <a:t>Etude d’impact au niveau des communautés</a:t>
            </a:r>
          </a:p>
        </p:txBody>
      </p:sp>
    </p:spTree>
    <p:extLst>
      <p:ext uri="{BB962C8B-B14F-4D97-AF65-F5344CB8AC3E}">
        <p14:creationId xmlns:p14="http://schemas.microsoft.com/office/powerpoint/2010/main" val="862315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3C33D2-0B7D-426F-B98E-91642B50ED0C}"/>
              </a:ext>
            </a:extLst>
          </p:cNvPr>
          <p:cNvSpPr>
            <a:spLocks noGrp="1"/>
          </p:cNvSpPr>
          <p:nvPr>
            <p:ph type="title"/>
          </p:nvPr>
        </p:nvSpPr>
        <p:spPr/>
        <p:txBody>
          <a:bodyPr>
            <a:normAutofit/>
          </a:bodyPr>
          <a:lstStyle/>
          <a:p>
            <a:r>
              <a:rPr lang="fr-FR" sz="4800" dirty="0"/>
              <a:t>Commentaires du Secrétariat International sur le </a:t>
            </a:r>
            <a:r>
              <a:rPr lang="fr-FR" sz="4800" dirty="0" smtClean="0"/>
              <a:t>projet de PTA </a:t>
            </a:r>
            <a:r>
              <a:rPr lang="fr-FR" sz="4800" dirty="0"/>
              <a:t>2023</a:t>
            </a:r>
          </a:p>
        </p:txBody>
      </p:sp>
      <p:sp>
        <p:nvSpPr>
          <p:cNvPr id="3" name="Espace réservé du contenu 2">
            <a:extLst>
              <a:ext uri="{FF2B5EF4-FFF2-40B4-BE49-F238E27FC236}">
                <a16:creationId xmlns:a16="http://schemas.microsoft.com/office/drawing/2014/main" id="{C39B676C-5EED-4335-941B-3DCE8AFF668D}"/>
              </a:ext>
            </a:extLst>
          </p:cNvPr>
          <p:cNvSpPr>
            <a:spLocks noGrp="1"/>
          </p:cNvSpPr>
          <p:nvPr>
            <p:ph idx="1"/>
          </p:nvPr>
        </p:nvSpPr>
        <p:spPr/>
        <p:txBody>
          <a:bodyPr>
            <a:normAutofit lnSpcReduction="10000"/>
          </a:bodyPr>
          <a:lstStyle/>
          <a:p>
            <a:r>
              <a:rPr lang="fr-FR" sz="2000" dirty="0"/>
              <a:t>Quel sont les documents stratégiques qui vous ont permis d’identifier les priorités stratégiques ? Merci de les partager avec nous ?</a:t>
            </a:r>
          </a:p>
          <a:p>
            <a:r>
              <a:rPr lang="fr-FR" sz="2000" dirty="0"/>
              <a:t>Engagement de l’Etat : concrètement qu’est-ce que vous prévoyez de faire ? Quel est la contribution du gouvernement au financement du plan de travail 2023 ?</a:t>
            </a:r>
          </a:p>
          <a:p>
            <a:r>
              <a:rPr lang="fr-FR" sz="2000" dirty="0"/>
              <a:t>Est-ce que les activités qui vont être menées directement par le ministère des finances ne vont pas être inclus dans le plan de travail 2023 ? </a:t>
            </a:r>
          </a:p>
          <a:p>
            <a:r>
              <a:rPr lang="fr-FR" sz="2000" dirty="0"/>
              <a:t>Peu d’activités liées au secteur minier ont été incluses dans le plan de travail malgré un intérêt des bailleurs de le développer davantage</a:t>
            </a:r>
          </a:p>
          <a:p>
            <a:r>
              <a:rPr lang="fr-FR" sz="2000" dirty="0"/>
              <a:t>Il serait opportun de, en plus de classifier les actions par composantes, de les classifier par exigence, ceci permettrait un meilleur suivi </a:t>
            </a:r>
          </a:p>
          <a:p>
            <a:endParaRPr lang="fr-FR" dirty="0"/>
          </a:p>
        </p:txBody>
      </p:sp>
    </p:spTree>
    <p:extLst>
      <p:ext uri="{BB962C8B-B14F-4D97-AF65-F5344CB8AC3E}">
        <p14:creationId xmlns:p14="http://schemas.microsoft.com/office/powerpoint/2010/main" val="27683105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240EFF4-0934-447C-9B4E-DF1977C5DAE6}"/>
              </a:ext>
            </a:extLst>
          </p:cNvPr>
          <p:cNvSpPr>
            <a:spLocks noGrp="1"/>
          </p:cNvSpPr>
          <p:nvPr>
            <p:ph type="body" sz="quarter" idx="15"/>
          </p:nvPr>
        </p:nvSpPr>
        <p:spPr>
          <a:xfrm>
            <a:off x="643435" y="3056502"/>
            <a:ext cx="11227453" cy="2014262"/>
          </a:xfrm>
        </p:spPr>
        <p:txBody>
          <a:bodyPr>
            <a:normAutofit/>
          </a:bodyPr>
          <a:lstStyle/>
          <a:p>
            <a:r>
              <a:rPr lang="fr-FR" sz="4800" b="0" dirty="0">
                <a:latin typeface="+mj-lt"/>
                <a:ea typeface="Cambria"/>
                <a:cs typeface="Arial"/>
              </a:rPr>
              <a:t>3. Travaux en atelier sur le PTA 2023 et PTA 2024 - 2026</a:t>
            </a:r>
          </a:p>
          <a:p>
            <a:endParaRPr lang="fr-FR" sz="4800" b="0" dirty="0">
              <a:latin typeface="+mj-lt"/>
              <a:ea typeface="Cambria"/>
              <a:cs typeface="Arial"/>
            </a:endParaRPr>
          </a:p>
        </p:txBody>
      </p:sp>
    </p:spTree>
    <p:extLst>
      <p:ext uri="{BB962C8B-B14F-4D97-AF65-F5344CB8AC3E}">
        <p14:creationId xmlns:p14="http://schemas.microsoft.com/office/powerpoint/2010/main" val="1264669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3C33D2-0B7D-426F-B98E-91642B50ED0C}"/>
              </a:ext>
            </a:extLst>
          </p:cNvPr>
          <p:cNvSpPr>
            <a:spLocks noGrp="1"/>
          </p:cNvSpPr>
          <p:nvPr>
            <p:ph type="title"/>
          </p:nvPr>
        </p:nvSpPr>
        <p:spPr/>
        <p:txBody>
          <a:bodyPr>
            <a:noAutofit/>
          </a:bodyPr>
          <a:lstStyle/>
          <a:p>
            <a:r>
              <a:rPr lang="fr-FR" sz="4400" dirty="0"/>
              <a:t>Attentes du STP vis-à-vis des participants sur le </a:t>
            </a:r>
            <a:r>
              <a:rPr lang="fr-FR" sz="4400" dirty="0" smtClean="0"/>
              <a:t>projet PTA </a:t>
            </a:r>
            <a:r>
              <a:rPr lang="fr-FR" sz="4400" dirty="0"/>
              <a:t>2023 et PTA 2024 -2026</a:t>
            </a:r>
          </a:p>
        </p:txBody>
      </p:sp>
      <p:sp>
        <p:nvSpPr>
          <p:cNvPr id="3" name="Espace réservé du contenu 2">
            <a:extLst>
              <a:ext uri="{FF2B5EF4-FFF2-40B4-BE49-F238E27FC236}">
                <a16:creationId xmlns:a16="http://schemas.microsoft.com/office/drawing/2014/main" id="{C39B676C-5EED-4335-941B-3DCE8AFF668D}"/>
              </a:ext>
            </a:extLst>
          </p:cNvPr>
          <p:cNvSpPr>
            <a:spLocks noGrp="1"/>
          </p:cNvSpPr>
          <p:nvPr>
            <p:ph idx="1"/>
          </p:nvPr>
        </p:nvSpPr>
        <p:spPr/>
        <p:txBody>
          <a:bodyPr>
            <a:normAutofit fontScale="92500" lnSpcReduction="10000"/>
          </a:bodyPr>
          <a:lstStyle/>
          <a:p>
            <a:pPr marL="342900" indent="-342900">
              <a:buFont typeface="+mj-lt"/>
              <a:buAutoNum type="arabicPeriod"/>
            </a:pPr>
            <a:r>
              <a:rPr lang="fr-FR" sz="2800" dirty="0"/>
              <a:t>Priorités nationales pour le PTA 2023</a:t>
            </a:r>
          </a:p>
          <a:p>
            <a:pPr marL="342900" indent="-342900">
              <a:buFont typeface="+mj-lt"/>
              <a:buAutoNum type="arabicPeriod"/>
            </a:pPr>
            <a:r>
              <a:rPr lang="fr-FR" sz="2800" dirty="0"/>
              <a:t>Nouvelles contributions pour le PTA 2023</a:t>
            </a:r>
          </a:p>
          <a:p>
            <a:pPr marL="342900" indent="-342900">
              <a:buFont typeface="+mj-lt"/>
              <a:buAutoNum type="arabicPeriod"/>
            </a:pPr>
            <a:r>
              <a:rPr lang="fr-FR" sz="2800" dirty="0"/>
              <a:t>Commentaires sur le PTA 2023</a:t>
            </a:r>
          </a:p>
          <a:p>
            <a:pPr marL="342900" indent="-342900">
              <a:buFont typeface="+mj-lt"/>
              <a:buAutoNum type="arabicPeriod"/>
            </a:pPr>
            <a:r>
              <a:rPr lang="fr-FR" sz="2800" dirty="0"/>
              <a:t>Contributions futures pour le PTA 2024-2026</a:t>
            </a:r>
          </a:p>
          <a:p>
            <a:pPr marL="342900" indent="-342900">
              <a:buFont typeface="+mj-lt"/>
              <a:buAutoNum type="arabicPeriod"/>
            </a:pPr>
            <a:r>
              <a:rPr lang="fr-FR" sz="2800" dirty="0"/>
              <a:t>Comment rendre le PTA plus accessible et fournir un retour d’information pour les parties prenantes 2023 ? </a:t>
            </a:r>
          </a:p>
          <a:p>
            <a:pPr marL="342900" indent="-342900">
              <a:buFont typeface="+mj-lt"/>
              <a:buAutoNum type="arabicPeriod"/>
            </a:pPr>
            <a:r>
              <a:rPr lang="fr-FR" sz="2800" dirty="0"/>
              <a:t>Comment assurer le suivi et la revision efficace du plan de travail annuel?</a:t>
            </a:r>
          </a:p>
          <a:p>
            <a:endParaRPr lang="fr-FR" dirty="0"/>
          </a:p>
        </p:txBody>
      </p:sp>
    </p:spTree>
    <p:extLst>
      <p:ext uri="{BB962C8B-B14F-4D97-AF65-F5344CB8AC3E}">
        <p14:creationId xmlns:p14="http://schemas.microsoft.com/office/powerpoint/2010/main" val="6706487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6054E6-8A1E-4724-B4A4-9ABBC97DEE70}"/>
              </a:ext>
            </a:extLst>
          </p:cNvPr>
          <p:cNvSpPr>
            <a:spLocks noGrp="1"/>
          </p:cNvSpPr>
          <p:nvPr>
            <p:ph type="title"/>
          </p:nvPr>
        </p:nvSpPr>
        <p:spPr/>
        <p:txBody>
          <a:bodyPr>
            <a:normAutofit fontScale="90000"/>
          </a:bodyPr>
          <a:lstStyle/>
          <a:p>
            <a:r>
              <a:rPr lang="fr-FR" dirty="0"/>
              <a:t>Consultation sur la révision des axes ( STP )</a:t>
            </a:r>
          </a:p>
        </p:txBody>
      </p:sp>
      <p:sp>
        <p:nvSpPr>
          <p:cNvPr id="3" name="Espace réservé du contenu 2">
            <a:extLst>
              <a:ext uri="{FF2B5EF4-FFF2-40B4-BE49-F238E27FC236}">
                <a16:creationId xmlns:a16="http://schemas.microsoft.com/office/drawing/2014/main" id="{47F99653-A0DB-4642-9E43-3282293DEB60}"/>
              </a:ext>
            </a:extLst>
          </p:cNvPr>
          <p:cNvSpPr>
            <a:spLocks noGrp="1"/>
          </p:cNvSpPr>
          <p:nvPr>
            <p:ph idx="1"/>
          </p:nvPr>
        </p:nvSpPr>
        <p:spPr/>
        <p:txBody>
          <a:bodyPr>
            <a:normAutofit fontScale="92500" lnSpcReduction="10000"/>
          </a:bodyPr>
          <a:lstStyle/>
          <a:p>
            <a:r>
              <a:rPr lang="fr-FR" dirty="0" smtClean="0"/>
              <a:t>En réponse</a:t>
            </a:r>
            <a:r>
              <a:rPr lang="fr-FR" dirty="0" smtClean="0"/>
              <a:t> à un commentaire de l’Union Européenne, afin d’avoir une</a:t>
            </a:r>
            <a:r>
              <a:rPr lang="fr-FR" dirty="0" smtClean="0"/>
              <a:t> </a:t>
            </a:r>
            <a:r>
              <a:rPr lang="fr-FR" dirty="0"/>
              <a:t>meilleure compréhension et </a:t>
            </a:r>
            <a:r>
              <a:rPr lang="fr-FR" dirty="0" smtClean="0"/>
              <a:t>assurer un </a:t>
            </a:r>
            <a:r>
              <a:rPr lang="fr-FR" dirty="0"/>
              <a:t>suivi efficace de la mise en œuvre </a:t>
            </a:r>
            <a:r>
              <a:rPr lang="fr-FR" dirty="0" smtClean="0"/>
              <a:t>,nous suggérons d’adopter </a:t>
            </a:r>
            <a:r>
              <a:rPr lang="fr-FR" dirty="0"/>
              <a:t>un cadre stratégique fixe </a:t>
            </a:r>
            <a:r>
              <a:rPr lang="fr-FR" dirty="0" smtClean="0"/>
              <a:t>résumé </a:t>
            </a:r>
            <a:r>
              <a:rPr lang="fr-FR" dirty="0" smtClean="0"/>
              <a:t>autour de </a:t>
            </a:r>
            <a:r>
              <a:rPr lang="fr-FR" dirty="0"/>
              <a:t>quatre axes.</a:t>
            </a:r>
          </a:p>
          <a:p>
            <a:r>
              <a:rPr lang="fr-FR" dirty="0"/>
              <a:t>Axe 1 , dénommé « Axe institutionnel » . Il décrit les acteurs de la mise en œuvre et prend en compte leurs besoins et leur engagement.</a:t>
            </a:r>
          </a:p>
          <a:p>
            <a:r>
              <a:rPr lang="fr-FR" dirty="0"/>
              <a:t>Axe 2 , dénommé «  bénéficiaires ou utilisateurs ». Il répond à la question qui sont les clients ou qui sont intéressés par la mise en œuvre de la norme .</a:t>
            </a:r>
          </a:p>
          <a:p>
            <a:r>
              <a:rPr lang="fr-FR" dirty="0"/>
              <a:t>Axe 3 , dénommé « Processus interne » . Il répond à la question comment mettons nous en œuvre la norme  de manière opérationnelle.</a:t>
            </a:r>
          </a:p>
          <a:p>
            <a:r>
              <a:rPr lang="fr-FR" dirty="0"/>
              <a:t>Axe 4 , dénommé « Apprentissage et </a:t>
            </a:r>
            <a:r>
              <a:rPr lang="fr-FR" dirty="0" err="1" smtClean="0"/>
              <a:t>dévelopement</a:t>
            </a:r>
            <a:r>
              <a:rPr lang="fr-FR" dirty="0"/>
              <a:t> ». Il répond à la question quelles compétences et quel moyens devons nous avoir pour une mise en œuvre efficience et efficace.</a:t>
            </a:r>
          </a:p>
          <a:p>
            <a:endParaRPr lang="fr-FR" dirty="0"/>
          </a:p>
        </p:txBody>
      </p:sp>
    </p:spTree>
    <p:extLst>
      <p:ext uri="{BB962C8B-B14F-4D97-AF65-F5344CB8AC3E}">
        <p14:creationId xmlns:p14="http://schemas.microsoft.com/office/powerpoint/2010/main" val="28639013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6054E6-8A1E-4724-B4A4-9ABBC97DEE70}"/>
              </a:ext>
            </a:extLst>
          </p:cNvPr>
          <p:cNvSpPr>
            <a:spLocks noGrp="1"/>
          </p:cNvSpPr>
          <p:nvPr>
            <p:ph type="title"/>
          </p:nvPr>
        </p:nvSpPr>
        <p:spPr/>
        <p:txBody>
          <a:bodyPr>
            <a:normAutofit/>
          </a:bodyPr>
          <a:lstStyle/>
          <a:p>
            <a:r>
              <a:rPr lang="fr-FR" dirty="0"/>
              <a:t>Pour conclure </a:t>
            </a:r>
          </a:p>
        </p:txBody>
      </p:sp>
      <p:sp>
        <p:nvSpPr>
          <p:cNvPr id="3" name="Espace réservé du contenu 2">
            <a:extLst>
              <a:ext uri="{FF2B5EF4-FFF2-40B4-BE49-F238E27FC236}">
                <a16:creationId xmlns:a16="http://schemas.microsoft.com/office/drawing/2014/main" id="{47F99653-A0DB-4642-9E43-3282293DEB60}"/>
              </a:ext>
            </a:extLst>
          </p:cNvPr>
          <p:cNvSpPr>
            <a:spLocks noGrp="1"/>
          </p:cNvSpPr>
          <p:nvPr>
            <p:ph idx="1"/>
          </p:nvPr>
        </p:nvSpPr>
        <p:spPr/>
        <p:txBody>
          <a:bodyPr>
            <a:normAutofit/>
          </a:bodyPr>
          <a:lstStyle/>
          <a:p>
            <a:r>
              <a:rPr lang="fr-FR" sz="3200" dirty="0"/>
              <a:t>Nous attendons des participants des apports et contributions pour la révision du PTA 2023.</a:t>
            </a:r>
          </a:p>
          <a:p>
            <a:r>
              <a:rPr lang="fr-FR" sz="3200" dirty="0"/>
              <a:t>Nous attendons des participants la validation du PTA 2023.</a:t>
            </a:r>
          </a:p>
          <a:p>
            <a:r>
              <a:rPr lang="fr-FR" sz="3200" dirty="0"/>
              <a:t>Nous attendons des participants l’engagement dans la préparation du PTA 2024 -2026</a:t>
            </a:r>
          </a:p>
          <a:p>
            <a:endParaRPr lang="fr-FR" dirty="0"/>
          </a:p>
        </p:txBody>
      </p:sp>
    </p:spTree>
    <p:extLst>
      <p:ext uri="{BB962C8B-B14F-4D97-AF65-F5344CB8AC3E}">
        <p14:creationId xmlns:p14="http://schemas.microsoft.com/office/powerpoint/2010/main" val="28039477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6054E6-8A1E-4724-B4A4-9ABBC97DEE70}"/>
              </a:ext>
            </a:extLst>
          </p:cNvPr>
          <p:cNvSpPr>
            <a:spLocks noGrp="1"/>
          </p:cNvSpPr>
          <p:nvPr>
            <p:ph type="title"/>
          </p:nvPr>
        </p:nvSpPr>
        <p:spPr/>
        <p:txBody>
          <a:bodyPr>
            <a:normAutofit/>
          </a:bodyPr>
          <a:lstStyle/>
          <a:p>
            <a:r>
              <a:rPr lang="fr-FR" dirty="0"/>
              <a:t>Ressources documentaires </a:t>
            </a:r>
          </a:p>
        </p:txBody>
      </p:sp>
      <p:sp>
        <p:nvSpPr>
          <p:cNvPr id="3" name="Espace réservé du contenu 2">
            <a:extLst>
              <a:ext uri="{FF2B5EF4-FFF2-40B4-BE49-F238E27FC236}">
                <a16:creationId xmlns:a16="http://schemas.microsoft.com/office/drawing/2014/main" id="{47F99653-A0DB-4642-9E43-3282293DEB60}"/>
              </a:ext>
            </a:extLst>
          </p:cNvPr>
          <p:cNvSpPr>
            <a:spLocks noGrp="1"/>
          </p:cNvSpPr>
          <p:nvPr>
            <p:ph idx="1"/>
          </p:nvPr>
        </p:nvSpPr>
        <p:spPr/>
        <p:txBody>
          <a:bodyPr>
            <a:normAutofit lnSpcReduction="10000"/>
          </a:bodyPr>
          <a:lstStyle/>
          <a:p>
            <a:r>
              <a:rPr lang="fr-FR" sz="3200" dirty="0"/>
              <a:t>Présentations ITIE International  2022: </a:t>
            </a:r>
            <a:r>
              <a:rPr lang="fr-FR" sz="3200" dirty="0" err="1"/>
              <a:t>Outcomes</a:t>
            </a:r>
            <a:r>
              <a:rPr lang="fr-FR" sz="3200" dirty="0"/>
              <a:t> &amp; Impacts</a:t>
            </a:r>
          </a:p>
          <a:p>
            <a:r>
              <a:rPr lang="fr-FR" sz="3200" dirty="0"/>
              <a:t>Plan de travail ITIE Cote d’Ivoire</a:t>
            </a:r>
          </a:p>
          <a:p>
            <a:r>
              <a:rPr lang="fr-FR" sz="3200" dirty="0"/>
              <a:t>Norme ITIE 2023</a:t>
            </a:r>
          </a:p>
          <a:p>
            <a:r>
              <a:rPr lang="fr-FR" sz="3200" dirty="0"/>
              <a:t>Note d’orientation sur le plan de travail</a:t>
            </a:r>
          </a:p>
          <a:p>
            <a:r>
              <a:rPr lang="fr-FR" sz="3200" dirty="0"/>
              <a:t>Décision validation du Tchad de octobre 2022</a:t>
            </a:r>
          </a:p>
          <a:p>
            <a:r>
              <a:rPr lang="fr-FR" sz="3200" dirty="0"/>
              <a:t>Tableau de bord prospectif : </a:t>
            </a:r>
            <a:r>
              <a:rPr lang="fr-FR" sz="3200" dirty="0" smtClean="0"/>
              <a:t>Robert Kaplan </a:t>
            </a:r>
            <a:r>
              <a:rPr lang="fr-FR" sz="3200" dirty="0"/>
              <a:t>et </a:t>
            </a:r>
            <a:r>
              <a:rPr lang="fr-FR" sz="3200" dirty="0" smtClean="0"/>
              <a:t>David Norton</a:t>
            </a:r>
            <a:endParaRPr lang="fr-FR" sz="3200" dirty="0"/>
          </a:p>
          <a:p>
            <a:endParaRPr lang="fr-FR" dirty="0"/>
          </a:p>
        </p:txBody>
      </p:sp>
    </p:spTree>
    <p:extLst>
      <p:ext uri="{BB962C8B-B14F-4D97-AF65-F5344CB8AC3E}">
        <p14:creationId xmlns:p14="http://schemas.microsoft.com/office/powerpoint/2010/main" val="40377589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35BD63-1357-4A57-82AD-3C74CCE4C90A}"/>
              </a:ext>
            </a:extLst>
          </p:cNvPr>
          <p:cNvSpPr>
            <a:spLocks noGrp="1"/>
          </p:cNvSpPr>
          <p:nvPr>
            <p:ph type="title"/>
          </p:nvPr>
        </p:nvSpPr>
        <p:spPr/>
        <p:txBody>
          <a:bodyPr/>
          <a:lstStyle/>
          <a:p>
            <a:r>
              <a:rPr lang="fr-FR" dirty="0"/>
              <a:t>MERCI POUR VOTRE ATTENTION</a:t>
            </a:r>
          </a:p>
        </p:txBody>
      </p:sp>
      <p:sp>
        <p:nvSpPr>
          <p:cNvPr id="3" name="Espace réservé du contenu 2">
            <a:extLst>
              <a:ext uri="{FF2B5EF4-FFF2-40B4-BE49-F238E27FC236}">
                <a16:creationId xmlns:a16="http://schemas.microsoft.com/office/drawing/2014/main" id="{1BA7A287-FC2A-4149-BD62-DCCD53562C4A}"/>
              </a:ext>
            </a:extLst>
          </p:cNvPr>
          <p:cNvSpPr>
            <a:spLocks noGrp="1"/>
          </p:cNvSpPr>
          <p:nvPr>
            <p:ph idx="1"/>
          </p:nvPr>
        </p:nvSpPr>
        <p:spPr/>
        <p:txBody>
          <a:bodyPr/>
          <a:lstStyle/>
          <a:p>
            <a:endParaRPr lang="fr-FR" dirty="0"/>
          </a:p>
        </p:txBody>
      </p:sp>
      <p:pic>
        <p:nvPicPr>
          <p:cNvPr id="4" name="Espace réservé du contenu 3">
            <a:extLst>
              <a:ext uri="{FF2B5EF4-FFF2-40B4-BE49-F238E27FC236}">
                <a16:creationId xmlns:a16="http://schemas.microsoft.com/office/drawing/2014/main" id="{4D365577-183B-4F42-A51D-B18C878B0430}"/>
              </a:ext>
            </a:extLst>
          </p:cNvPr>
          <p:cNvPicPr>
            <a:picLocks noChangeAspect="1"/>
          </p:cNvPicPr>
          <p:nvPr/>
        </p:nvPicPr>
        <p:blipFill>
          <a:blip r:embed="rId2"/>
          <a:stretch>
            <a:fillRect/>
          </a:stretch>
        </p:blipFill>
        <p:spPr>
          <a:xfrm>
            <a:off x="4352687" y="2103438"/>
            <a:ext cx="3486626" cy="3849687"/>
          </a:xfrm>
          <a:prstGeom prst="rect">
            <a:avLst/>
          </a:prstGeom>
        </p:spPr>
      </p:pic>
    </p:spTree>
    <p:extLst>
      <p:ext uri="{BB962C8B-B14F-4D97-AF65-F5344CB8AC3E}">
        <p14:creationId xmlns:p14="http://schemas.microsoft.com/office/powerpoint/2010/main" val="24345686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1">
            <a:extLst>
              <a:ext uri="{FF2B5EF4-FFF2-40B4-BE49-F238E27FC236}">
                <a16:creationId xmlns:a16="http://schemas.microsoft.com/office/drawing/2014/main" id="{7E75F745-2107-44DA-BCF0-7209D489E662}"/>
              </a:ext>
            </a:extLst>
          </p:cNvPr>
          <p:cNvSpPr>
            <a:spLocks noGrp="1"/>
          </p:cNvSpPr>
          <p:nvPr>
            <p:ph type="body" sz="quarter" idx="15"/>
          </p:nvPr>
        </p:nvSpPr>
        <p:spPr>
          <a:xfrm>
            <a:off x="643435" y="3056502"/>
            <a:ext cx="11227453" cy="744996"/>
          </a:xfrm>
        </p:spPr>
        <p:txBody>
          <a:bodyPr>
            <a:normAutofit lnSpcReduction="10000"/>
          </a:bodyPr>
          <a:lstStyle/>
          <a:p>
            <a:pPr algn="ctr"/>
            <a:r>
              <a:rPr lang="nb-NO" sz="4800" b="0">
                <a:latin typeface="+mj-lt"/>
                <a:cs typeface="Arial"/>
              </a:rPr>
              <a:t>À </a:t>
            </a:r>
            <a:r>
              <a:rPr lang="nb-NO" sz="4800" b="0" err="1">
                <a:latin typeface="+mj-lt"/>
                <a:cs typeface="Arial"/>
              </a:rPr>
              <a:t>vous</a:t>
            </a:r>
            <a:r>
              <a:rPr lang="nb-NO" sz="4800" b="0">
                <a:latin typeface="+mj-lt"/>
                <a:cs typeface="Arial"/>
              </a:rPr>
              <a:t> la parole</a:t>
            </a:r>
            <a:endParaRPr lang="nb-NO" sz="4800" b="0">
              <a:latin typeface="+mj-lt"/>
            </a:endParaRPr>
          </a:p>
        </p:txBody>
      </p:sp>
    </p:spTree>
    <p:extLst>
      <p:ext uri="{BB962C8B-B14F-4D97-AF65-F5344CB8AC3E}">
        <p14:creationId xmlns:p14="http://schemas.microsoft.com/office/powerpoint/2010/main" val="15340332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2B8A6-DFDD-5B47-9FD4-13A2E055D1C0}"/>
              </a:ext>
            </a:extLst>
          </p:cNvPr>
          <p:cNvSpPr>
            <a:spLocks noGrp="1"/>
          </p:cNvSpPr>
          <p:nvPr>
            <p:ph type="title"/>
          </p:nvPr>
        </p:nvSpPr>
        <p:spPr>
          <a:xfrm>
            <a:off x="642810" y="1435180"/>
            <a:ext cx="10905753" cy="1674791"/>
          </a:xfrm>
        </p:spPr>
        <p:txBody>
          <a:bodyPr/>
          <a:lstStyle/>
          <a:p>
            <a:r>
              <a:rPr lang="en-US" sz="1800" b="0" dirty="0"/>
              <a:t>Objectif sous-jacent :</a:t>
            </a:r>
            <a:r>
              <a:rPr lang="fr-FR" sz="1800" b="0" dirty="0"/>
              <a:t> Assurer que la planification annuelle de la mise en œuvre de l’ aille dans le sens de la mise en œuvre des </a:t>
            </a:r>
            <a:r>
              <a:rPr lang="fr-FR" sz="1800" b="0" u="sng" dirty="0"/>
              <a:t>priorités nationales </a:t>
            </a:r>
            <a:r>
              <a:rPr lang="fr-FR" sz="1800" b="0" dirty="0"/>
              <a:t>pour les industries extractives en prévoyant des activités réalistes résultant de </a:t>
            </a:r>
            <a:r>
              <a:rPr lang="fr-FR" sz="1800" b="0" u="sng" dirty="0"/>
              <a:t>consultations</a:t>
            </a:r>
            <a:r>
              <a:rPr lang="fr-FR" sz="1800" b="0" dirty="0"/>
              <a:t> avec les collèges élargis du gouvernement, de l’industrie et de la société civile. Le plan de travail  annuel devrait constituer un document clé pour la redevabilité du Groupe multipartite (GMP) vis-à-vis </a:t>
            </a:r>
            <a:r>
              <a:rPr lang="fr-FR" sz="1800" b="0" u="sng" dirty="0"/>
              <a:t>des collèges élargis et du public.</a:t>
            </a:r>
            <a:endParaRPr lang="en-US" sz="1800" b="0" u="sng" dirty="0"/>
          </a:p>
        </p:txBody>
      </p:sp>
      <p:sp>
        <p:nvSpPr>
          <p:cNvPr id="4" name="Content Placeholder 3">
            <a:extLst>
              <a:ext uri="{FF2B5EF4-FFF2-40B4-BE49-F238E27FC236}">
                <a16:creationId xmlns:a16="http://schemas.microsoft.com/office/drawing/2014/main" id="{840F40FE-39E8-49BE-8854-081B5938A314}"/>
              </a:ext>
            </a:extLst>
          </p:cNvPr>
          <p:cNvSpPr>
            <a:spLocks noGrp="1"/>
          </p:cNvSpPr>
          <p:nvPr>
            <p:ph idx="1"/>
          </p:nvPr>
        </p:nvSpPr>
        <p:spPr>
          <a:xfrm>
            <a:off x="95074" y="3109971"/>
            <a:ext cx="11453489" cy="2010747"/>
          </a:xfrm>
        </p:spPr>
        <p:txBody>
          <a:bodyPr>
            <a:normAutofit/>
          </a:bodyPr>
          <a:lstStyle/>
          <a:p>
            <a:pPr lvl="1">
              <a:buFont typeface="Wingdings" panose="05000000000000000000" pitchFamily="2" charset="2"/>
              <a:buChar char="v"/>
            </a:pPr>
            <a:r>
              <a:rPr lang="fr-FR" sz="1800" i="0" dirty="0"/>
              <a:t>Des objectifs de mise en œuvre liés aux Principes de l’ et reflétant </a:t>
            </a:r>
            <a:r>
              <a:rPr lang="fr-FR" sz="1800" b="1" i="0" dirty="0"/>
              <a:t>les priorités nationales </a:t>
            </a:r>
            <a:r>
              <a:rPr lang="fr-FR" sz="1800" i="0" dirty="0"/>
              <a:t>pour les industries extractives ainsi que des mesures visant à intégrer la mise en œuvre de l’ dans les systèmes des gouvernements et des entreprises (1.5.a). La Validation devra documenter tout effort entrepris pour </a:t>
            </a:r>
            <a:r>
              <a:rPr lang="fr-FR" sz="1800" b="1" i="0" dirty="0"/>
              <a:t>consulter les parties prenantes</a:t>
            </a:r>
            <a:r>
              <a:rPr lang="fr-FR" sz="1800" i="0" dirty="0"/>
              <a:t> clés sur les objectifs de la mise en œuvre (1.5.b) ;</a:t>
            </a:r>
          </a:p>
          <a:p>
            <a:pPr lvl="1">
              <a:buFont typeface="Wingdings" panose="05000000000000000000" pitchFamily="2" charset="2"/>
              <a:buChar char="v"/>
            </a:pPr>
            <a:r>
              <a:rPr lang="fr-FR" sz="1800" i="0" dirty="0"/>
              <a:t>Des activités </a:t>
            </a:r>
            <a:r>
              <a:rPr lang="fr-FR" sz="1800" b="1" i="0" dirty="0"/>
              <a:t>mesurables</a:t>
            </a:r>
            <a:r>
              <a:rPr lang="fr-FR" sz="1800" i="0" dirty="0"/>
              <a:t> et limitées dans le temps pour réaliser les objectifs convenus (1.5.c).</a:t>
            </a:r>
            <a:endParaRPr lang="en-GB" sz="1800" i="0" dirty="0"/>
          </a:p>
        </p:txBody>
      </p:sp>
      <p:sp>
        <p:nvSpPr>
          <p:cNvPr id="3" name="Title 1">
            <a:extLst>
              <a:ext uri="{FF2B5EF4-FFF2-40B4-BE49-F238E27FC236}">
                <a16:creationId xmlns:a16="http://schemas.microsoft.com/office/drawing/2014/main" id="{9FFBD7E9-94F9-0A55-E09D-A544C9E970EA}"/>
              </a:ext>
            </a:extLst>
          </p:cNvPr>
          <p:cNvSpPr txBox="1">
            <a:spLocks/>
          </p:cNvSpPr>
          <p:nvPr/>
        </p:nvSpPr>
        <p:spPr>
          <a:xfrm>
            <a:off x="642811" y="838165"/>
            <a:ext cx="10905753" cy="671660"/>
          </a:xfrm>
          <a:prstGeom prst="rect">
            <a:avLst/>
          </a:prstGeom>
        </p:spPr>
        <p:txBody>
          <a:bodyPr vert="horz" lIns="91440" tIns="45720" rIns="91440" bIns="45720" rtlCol="0" anchor="t">
            <a:noAutofit/>
          </a:bodyPr>
          <a:lstStyle>
            <a:lvl1pPr algn="l" defTabSz="914400" rtl="0" eaLnBrk="1" latinLnBrk="0" hangingPunct="1">
              <a:lnSpc>
                <a:spcPct val="89000"/>
              </a:lnSpc>
              <a:spcBef>
                <a:spcPct val="0"/>
              </a:spcBef>
              <a:buNone/>
              <a:defRPr sz="4000" b="1" i="0" kern="1200" baseline="0">
                <a:solidFill>
                  <a:srgbClr val="132856"/>
                </a:solidFill>
                <a:latin typeface="Franklin Gothic Demi" panose="020B0603020102020204" pitchFamily="34" charset="0"/>
                <a:ea typeface="+mj-ea"/>
                <a:cs typeface="+mj-cs"/>
              </a:defRPr>
            </a:lvl1pPr>
          </a:lstStyle>
          <a:p>
            <a:r>
              <a:rPr lang="fr-FR" dirty="0"/>
              <a:t>Exigence  1.5 : Plan de travail</a:t>
            </a:r>
            <a:endParaRPr lang="en-US" sz="1800" b="0" dirty="0"/>
          </a:p>
        </p:txBody>
      </p:sp>
    </p:spTree>
    <p:extLst>
      <p:ext uri="{BB962C8B-B14F-4D97-AF65-F5344CB8AC3E}">
        <p14:creationId xmlns:p14="http://schemas.microsoft.com/office/powerpoint/2010/main" val="4271546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23A1D-46EC-4AF0-8828-C845A58E0EFC}"/>
              </a:ext>
            </a:extLst>
          </p:cNvPr>
          <p:cNvSpPr>
            <a:spLocks noGrp="1"/>
          </p:cNvSpPr>
          <p:nvPr>
            <p:ph type="title"/>
          </p:nvPr>
        </p:nvSpPr>
        <p:spPr/>
        <p:txBody>
          <a:bodyPr/>
          <a:lstStyle/>
          <a:p>
            <a:r>
              <a:rPr lang="fr-FR" dirty="0">
                <a:latin typeface="Franklin Gothic Demi"/>
              </a:rPr>
              <a:t>Pourquoi cet atelier sur le plan de travail ?</a:t>
            </a:r>
          </a:p>
        </p:txBody>
      </p:sp>
      <p:sp>
        <p:nvSpPr>
          <p:cNvPr id="3" name="Content Placeholder 2">
            <a:extLst>
              <a:ext uri="{FF2B5EF4-FFF2-40B4-BE49-F238E27FC236}">
                <a16:creationId xmlns:a16="http://schemas.microsoft.com/office/drawing/2014/main" id="{F0A2A40E-7E20-403A-A013-B4CCD0EDD495}"/>
              </a:ext>
            </a:extLst>
          </p:cNvPr>
          <p:cNvSpPr>
            <a:spLocks noGrp="1"/>
          </p:cNvSpPr>
          <p:nvPr>
            <p:ph idx="1"/>
          </p:nvPr>
        </p:nvSpPr>
        <p:spPr>
          <a:xfrm>
            <a:off x="642812" y="2019792"/>
            <a:ext cx="10905753" cy="3581400"/>
          </a:xfrm>
        </p:spPr>
        <p:txBody>
          <a:bodyPr vert="horz" lIns="91440" tIns="45720" rIns="91440" bIns="45720" rtlCol="0" anchor="t">
            <a:noAutofit/>
          </a:bodyPr>
          <a:lstStyle/>
          <a:p>
            <a:pPr marL="383540" indent="-383540"/>
            <a:r>
              <a:rPr lang="fr-FR" sz="1800" b="1" dirty="0"/>
              <a:t>Mettre en œuvre la première mesure corrective issue de la validation de octobre 2022 </a:t>
            </a:r>
            <a:endParaRPr lang="en-US" sz="1800" dirty="0"/>
          </a:p>
          <a:p>
            <a:pPr marL="0" indent="0">
              <a:buNone/>
            </a:pPr>
            <a:endParaRPr lang="fr-FR" sz="2200" dirty="0"/>
          </a:p>
          <a:p>
            <a:pPr marL="0" indent="0">
              <a:buNone/>
            </a:pPr>
            <a:endParaRPr lang="fr-FR" sz="2200" dirty="0"/>
          </a:p>
          <a:p>
            <a:pPr marL="0" indent="0">
              <a:buNone/>
            </a:pPr>
            <a:endParaRPr lang="fr-FR" sz="2200" dirty="0"/>
          </a:p>
          <a:p>
            <a:pPr marL="0" indent="0">
              <a:buNone/>
            </a:pPr>
            <a:endParaRPr lang="fr-FR" sz="2200" dirty="0"/>
          </a:p>
          <a:p>
            <a:pPr marL="0" indent="0">
              <a:buNone/>
            </a:pPr>
            <a:r>
              <a:rPr lang="fr-FR" sz="2200" dirty="0"/>
              <a:t/>
            </a:r>
            <a:br>
              <a:rPr lang="fr-FR" sz="2200" dirty="0"/>
            </a:br>
            <a:r>
              <a:rPr lang="fr-FR" sz="1600" b="1" dirty="0">
                <a:sym typeface="Wingdings" panose="05000000000000000000" pitchFamily="2" charset="2"/>
              </a:rPr>
              <a:t> </a:t>
            </a:r>
            <a:r>
              <a:rPr lang="fr-FR" sz="1600" b="1" i="1" dirty="0"/>
              <a:t>Le Tchad doit accomplir cette mesure corrective avant la prochaine validation prévue pour juillet 2024’ doit améliorer la gouvernance du secteur extractif et la transparence</a:t>
            </a:r>
            <a:br>
              <a:rPr lang="fr-FR" sz="1600" b="1" i="1" dirty="0"/>
            </a:br>
            <a:r>
              <a:rPr lang="fr-FR" sz="1600" b="1" i="1" dirty="0"/>
              <a:t>     avec des résultats tangibles.</a:t>
            </a:r>
          </a:p>
          <a:p>
            <a:pPr marL="383540" indent="-383540"/>
            <a:r>
              <a:rPr lang="fr-FR" sz="1600" b="1" dirty="0"/>
              <a:t>Consulter de manière plus large les parties prenantes sur la mise en œuvre de la norme  au Tchad.</a:t>
            </a:r>
          </a:p>
        </p:txBody>
      </p:sp>
      <p:pic>
        <p:nvPicPr>
          <p:cNvPr id="4" name="Image 3">
            <a:extLst>
              <a:ext uri="{FF2B5EF4-FFF2-40B4-BE49-F238E27FC236}">
                <a16:creationId xmlns:a16="http://schemas.microsoft.com/office/drawing/2014/main" id="{F9206690-9CAF-4115-863E-207B9BFFB80F}"/>
              </a:ext>
            </a:extLst>
          </p:cNvPr>
          <p:cNvPicPr>
            <a:picLocks noChangeAspect="1"/>
          </p:cNvPicPr>
          <p:nvPr/>
        </p:nvPicPr>
        <p:blipFill>
          <a:blip r:embed="rId2"/>
          <a:stretch>
            <a:fillRect/>
          </a:stretch>
        </p:blipFill>
        <p:spPr>
          <a:xfrm>
            <a:off x="2967037" y="2481262"/>
            <a:ext cx="6257925" cy="1895475"/>
          </a:xfrm>
          <a:prstGeom prst="rect">
            <a:avLst/>
          </a:prstGeom>
        </p:spPr>
      </p:pic>
    </p:spTree>
    <p:extLst>
      <p:ext uri="{BB962C8B-B14F-4D97-AF65-F5344CB8AC3E}">
        <p14:creationId xmlns:p14="http://schemas.microsoft.com/office/powerpoint/2010/main" val="26387027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240EFF4-0934-447C-9B4E-DF1977C5DAE6}"/>
              </a:ext>
            </a:extLst>
          </p:cNvPr>
          <p:cNvSpPr>
            <a:spLocks noGrp="1"/>
          </p:cNvSpPr>
          <p:nvPr>
            <p:ph type="body" sz="quarter" idx="15"/>
          </p:nvPr>
        </p:nvSpPr>
        <p:spPr/>
        <p:txBody>
          <a:bodyPr>
            <a:normAutofit lnSpcReduction="10000"/>
          </a:bodyPr>
          <a:lstStyle/>
          <a:p>
            <a:pPr algn="ctr"/>
            <a:r>
              <a:rPr lang="nb-NO" sz="4800" b="0">
                <a:latin typeface="+mj-lt"/>
                <a:cs typeface="Arial"/>
              </a:rPr>
              <a:t>À </a:t>
            </a:r>
            <a:r>
              <a:rPr lang="nb-NO" sz="4800" b="0" err="1">
                <a:latin typeface="+mj-lt"/>
                <a:cs typeface="Arial"/>
              </a:rPr>
              <a:t>vous</a:t>
            </a:r>
            <a:r>
              <a:rPr lang="nb-NO" sz="4800" b="0">
                <a:latin typeface="+mj-lt"/>
                <a:cs typeface="Arial"/>
              </a:rPr>
              <a:t> la parole </a:t>
            </a:r>
            <a:endParaRPr lang="nb-NO" sz="4800" b="0">
              <a:latin typeface="+mj-lt"/>
            </a:endParaRPr>
          </a:p>
        </p:txBody>
      </p:sp>
    </p:spTree>
    <p:extLst>
      <p:ext uri="{BB962C8B-B14F-4D97-AF65-F5344CB8AC3E}">
        <p14:creationId xmlns:p14="http://schemas.microsoft.com/office/powerpoint/2010/main" val="20560179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3">
            <a:extLst>
              <a:ext uri="{FF2B5EF4-FFF2-40B4-BE49-F238E27FC236}">
                <a16:creationId xmlns:a16="http://schemas.microsoft.com/office/drawing/2014/main" id="{308D3780-0B4A-F5BC-083F-06DA5B4609E9}"/>
              </a:ext>
            </a:extLst>
          </p:cNvPr>
          <p:cNvSpPr>
            <a:spLocks noGrp="1"/>
          </p:cNvSpPr>
          <p:nvPr>
            <p:ph type="title"/>
          </p:nvPr>
        </p:nvSpPr>
        <p:spPr>
          <a:xfrm>
            <a:off x="643065" y="918046"/>
            <a:ext cx="10796460" cy="671660"/>
          </a:xfrm>
        </p:spPr>
        <p:txBody>
          <a:bodyPr/>
          <a:lstStyle/>
          <a:p>
            <a:pPr>
              <a:spcBef>
                <a:spcPts val="1200"/>
              </a:spcBef>
              <a:spcAft>
                <a:spcPts val="1200"/>
              </a:spcAft>
            </a:pPr>
            <a:r>
              <a:rPr lang="fr-FR" sz="1800" dirty="0"/>
              <a:t>L’objectif de cette exigence est d’établir un cycle consultatif de planification et de suivi du travail permettant d’assurer la pertinence et la redevabilité de la mise en œuvre de l’ ITIE à l’égard des parties prenantes nationales, aidant l’ITIE à obtenir des résultats et des impacts pertinents.</a:t>
            </a:r>
          </a:p>
        </p:txBody>
      </p:sp>
      <p:sp>
        <p:nvSpPr>
          <p:cNvPr id="15" name="TextBox 14">
            <a:extLst>
              <a:ext uri="{FF2B5EF4-FFF2-40B4-BE49-F238E27FC236}">
                <a16:creationId xmlns:a16="http://schemas.microsoft.com/office/drawing/2014/main" id="{89940DD3-4B52-3823-9785-845A336D22A1}"/>
              </a:ext>
            </a:extLst>
          </p:cNvPr>
          <p:cNvSpPr txBox="1"/>
          <p:nvPr/>
        </p:nvSpPr>
        <p:spPr>
          <a:xfrm>
            <a:off x="643065" y="1895303"/>
            <a:ext cx="2924175" cy="1785104"/>
          </a:xfrm>
          <a:prstGeom prst="rect">
            <a:avLst/>
          </a:prstGeom>
          <a:noFill/>
        </p:spPr>
        <p:txBody>
          <a:bodyPr wrap="square" rtlCol="0">
            <a:spAutoFit/>
          </a:bodyPr>
          <a:lstStyle/>
          <a:p>
            <a:pPr marL="342900" indent="-342900">
              <a:spcBef>
                <a:spcPts val="900"/>
              </a:spcBef>
              <a:buClr>
                <a:schemeClr val="accent1"/>
              </a:buClr>
              <a:buFont typeface="+mj-lt"/>
              <a:buAutoNum type="alphaLcParenR"/>
            </a:pPr>
            <a:r>
              <a:rPr lang="fr-FR" dirty="0">
                <a:solidFill>
                  <a:schemeClr val="bg2">
                    <a:lumMod val="50000"/>
                  </a:schemeClr>
                </a:solidFill>
              </a:rPr>
              <a:t>Exige du GMP de maintenir PT : </a:t>
            </a:r>
          </a:p>
          <a:p>
            <a:pPr marL="742950" lvl="1" indent="-285750">
              <a:spcBef>
                <a:spcPts val="900"/>
              </a:spcBef>
              <a:buClr>
                <a:schemeClr val="accent1"/>
              </a:buClr>
              <a:buFont typeface="+mj-lt"/>
              <a:buAutoNum type="romanUcPeriod"/>
            </a:pPr>
            <a:r>
              <a:rPr lang="fr-FR" sz="1100" dirty="0">
                <a:solidFill>
                  <a:schemeClr val="bg2">
                    <a:lumMod val="50000"/>
                  </a:schemeClr>
                </a:solidFill>
              </a:rPr>
              <a:t>Objectifs; </a:t>
            </a:r>
          </a:p>
          <a:p>
            <a:pPr marL="742950" lvl="1" indent="-285750">
              <a:spcBef>
                <a:spcPts val="900"/>
              </a:spcBef>
              <a:buClr>
                <a:schemeClr val="accent1"/>
              </a:buClr>
              <a:buFont typeface="+mj-lt"/>
              <a:buAutoNum type="romanUcPeriod"/>
            </a:pPr>
            <a:r>
              <a:rPr lang="fr-FR" sz="1100" dirty="0">
                <a:solidFill>
                  <a:schemeClr val="bg2">
                    <a:lumMod val="50000"/>
                  </a:schemeClr>
                </a:solidFill>
              </a:rPr>
              <a:t>Activités; </a:t>
            </a:r>
          </a:p>
          <a:p>
            <a:pPr marL="742950" lvl="1" indent="-285750">
              <a:spcBef>
                <a:spcPts val="900"/>
              </a:spcBef>
              <a:buClr>
                <a:schemeClr val="accent1"/>
              </a:buClr>
              <a:buFont typeface="+mj-lt"/>
              <a:buAutoNum type="romanUcPeriod"/>
            </a:pPr>
            <a:r>
              <a:rPr lang="fr-FR" sz="1100" dirty="0">
                <a:solidFill>
                  <a:schemeClr val="bg2">
                    <a:lumMod val="50000"/>
                  </a:schemeClr>
                </a:solidFill>
              </a:rPr>
              <a:t>Exigences ; </a:t>
            </a:r>
          </a:p>
          <a:p>
            <a:pPr marL="742950" lvl="1" indent="-285750">
              <a:spcBef>
                <a:spcPts val="900"/>
              </a:spcBef>
              <a:buClr>
                <a:schemeClr val="accent1"/>
              </a:buClr>
              <a:buFont typeface="+mj-lt"/>
              <a:buAutoNum type="romanUcPeriod"/>
            </a:pPr>
            <a:r>
              <a:rPr lang="fr-FR" sz="1100" dirty="0">
                <a:solidFill>
                  <a:schemeClr val="bg2">
                    <a:lumMod val="50000"/>
                  </a:schemeClr>
                </a:solidFill>
              </a:rPr>
              <a:t>Budget,</a:t>
            </a:r>
          </a:p>
        </p:txBody>
      </p:sp>
      <p:sp>
        <p:nvSpPr>
          <p:cNvPr id="16" name="TextBox 15">
            <a:extLst>
              <a:ext uri="{FF2B5EF4-FFF2-40B4-BE49-F238E27FC236}">
                <a16:creationId xmlns:a16="http://schemas.microsoft.com/office/drawing/2014/main" id="{C79BABC1-5572-3B25-3231-7A2F055C9477}"/>
              </a:ext>
            </a:extLst>
          </p:cNvPr>
          <p:cNvSpPr txBox="1"/>
          <p:nvPr/>
        </p:nvSpPr>
        <p:spPr>
          <a:xfrm>
            <a:off x="576516" y="4342956"/>
            <a:ext cx="2924175" cy="1477328"/>
          </a:xfrm>
          <a:prstGeom prst="rect">
            <a:avLst/>
          </a:prstGeom>
          <a:noFill/>
        </p:spPr>
        <p:txBody>
          <a:bodyPr wrap="square" rtlCol="0">
            <a:spAutoFit/>
          </a:bodyPr>
          <a:lstStyle/>
          <a:p>
            <a:pPr>
              <a:spcBef>
                <a:spcPts val="900"/>
              </a:spcBef>
              <a:buClr>
                <a:schemeClr val="accent1"/>
              </a:buClr>
            </a:pPr>
            <a:r>
              <a:rPr lang="fr-FR" dirty="0">
                <a:solidFill>
                  <a:schemeClr val="bg2">
                    <a:lumMod val="50000"/>
                  </a:schemeClr>
                </a:solidFill>
              </a:rPr>
              <a:t>d) Encourage le GMP a examiné l’avancement des activités sur le plan de la gouvernance du secteur extractif</a:t>
            </a:r>
          </a:p>
        </p:txBody>
      </p:sp>
      <p:sp>
        <p:nvSpPr>
          <p:cNvPr id="17" name="Rectangle 16">
            <a:extLst>
              <a:ext uri="{FF2B5EF4-FFF2-40B4-BE49-F238E27FC236}">
                <a16:creationId xmlns:a16="http://schemas.microsoft.com/office/drawing/2014/main" id="{E32BECEF-9419-B590-DEDC-AF1EE246F604}"/>
              </a:ext>
            </a:extLst>
          </p:cNvPr>
          <p:cNvSpPr/>
          <p:nvPr/>
        </p:nvSpPr>
        <p:spPr>
          <a:xfrm>
            <a:off x="576516" y="1822060"/>
            <a:ext cx="11038967" cy="1930792"/>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a:extLst>
              <a:ext uri="{FF2B5EF4-FFF2-40B4-BE49-F238E27FC236}">
                <a16:creationId xmlns:a16="http://schemas.microsoft.com/office/drawing/2014/main" id="{6E864EFE-79B9-F11F-5398-09FEB1F61FF5}"/>
              </a:ext>
            </a:extLst>
          </p:cNvPr>
          <p:cNvSpPr/>
          <p:nvPr/>
        </p:nvSpPr>
        <p:spPr>
          <a:xfrm>
            <a:off x="576516" y="3918531"/>
            <a:ext cx="11038967" cy="1930792"/>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TextBox 18">
            <a:extLst>
              <a:ext uri="{FF2B5EF4-FFF2-40B4-BE49-F238E27FC236}">
                <a16:creationId xmlns:a16="http://schemas.microsoft.com/office/drawing/2014/main" id="{4CAD08DE-C0F5-42DE-B647-43CF722F5518}"/>
              </a:ext>
            </a:extLst>
          </p:cNvPr>
          <p:cNvSpPr txBox="1"/>
          <p:nvPr/>
        </p:nvSpPr>
        <p:spPr>
          <a:xfrm>
            <a:off x="8176409" y="1904323"/>
            <a:ext cx="3026084" cy="1077218"/>
          </a:xfrm>
          <a:prstGeom prst="rect">
            <a:avLst/>
          </a:prstGeom>
          <a:noFill/>
        </p:spPr>
        <p:txBody>
          <a:bodyPr wrap="square" lIns="91440" tIns="45720" rIns="91440" bIns="45720" rtlCol="0" anchor="t">
            <a:spAutoFit/>
          </a:bodyPr>
          <a:lstStyle/>
          <a:p>
            <a:r>
              <a:rPr lang="fr-FR" sz="1600" dirty="0">
                <a:solidFill>
                  <a:schemeClr val="bg2">
                    <a:lumMod val="50000"/>
                  </a:schemeClr>
                </a:solidFill>
              </a:rPr>
              <a:t>c) Exige du GMP la documentation des activités de planification, suivi et examen du PT, les rendre accessibles</a:t>
            </a:r>
            <a:endParaRPr lang="fr-FR" sz="1600" i="1" dirty="0">
              <a:solidFill>
                <a:schemeClr val="tx2"/>
              </a:solidFill>
            </a:endParaRPr>
          </a:p>
        </p:txBody>
      </p:sp>
      <p:sp>
        <p:nvSpPr>
          <p:cNvPr id="2" name="Rectangle 1">
            <a:extLst>
              <a:ext uri="{FF2B5EF4-FFF2-40B4-BE49-F238E27FC236}">
                <a16:creationId xmlns:a16="http://schemas.microsoft.com/office/drawing/2014/main" id="{66775C5F-FDE8-40BC-AAF0-DE12AC48F7BD}"/>
              </a:ext>
            </a:extLst>
          </p:cNvPr>
          <p:cNvSpPr/>
          <p:nvPr/>
        </p:nvSpPr>
        <p:spPr>
          <a:xfrm>
            <a:off x="3567240" y="1938932"/>
            <a:ext cx="3636000" cy="1008000"/>
          </a:xfrm>
          <a:prstGeom prst="rect">
            <a:avLst/>
          </a:prstGeom>
        </p:spPr>
        <p:txBody>
          <a:bodyPr>
            <a:spAutoFit/>
          </a:bodyPr>
          <a:lstStyle/>
          <a:p>
            <a:r>
              <a:rPr lang="fr-FR" dirty="0">
                <a:solidFill>
                  <a:schemeClr val="bg2">
                    <a:lumMod val="50000"/>
                  </a:schemeClr>
                </a:solidFill>
              </a:rPr>
              <a:t>b)Exige du GMP entreprendre un examen annuel d’avancement du PT</a:t>
            </a:r>
            <a:endParaRPr lang="fr-FR" dirty="0"/>
          </a:p>
        </p:txBody>
      </p:sp>
      <p:sp>
        <p:nvSpPr>
          <p:cNvPr id="4" name="Rectangle 3">
            <a:extLst>
              <a:ext uri="{FF2B5EF4-FFF2-40B4-BE49-F238E27FC236}">
                <a16:creationId xmlns:a16="http://schemas.microsoft.com/office/drawing/2014/main" id="{98ABFDE8-3402-4887-AE7B-D5BB508D255E}"/>
              </a:ext>
            </a:extLst>
          </p:cNvPr>
          <p:cNvSpPr/>
          <p:nvPr/>
        </p:nvSpPr>
        <p:spPr>
          <a:xfrm>
            <a:off x="3437467" y="4288181"/>
            <a:ext cx="5472000" cy="646331"/>
          </a:xfrm>
          <a:prstGeom prst="rect">
            <a:avLst/>
          </a:prstGeom>
        </p:spPr>
        <p:txBody>
          <a:bodyPr>
            <a:spAutoFit/>
          </a:bodyPr>
          <a:lstStyle/>
          <a:p>
            <a:pPr>
              <a:spcBef>
                <a:spcPts val="900"/>
              </a:spcBef>
              <a:buClr>
                <a:schemeClr val="accent1"/>
              </a:buClr>
            </a:pPr>
            <a:r>
              <a:rPr lang="fr-FR" dirty="0">
                <a:solidFill>
                  <a:schemeClr val="bg2">
                    <a:lumMod val="50000"/>
                  </a:schemeClr>
                </a:solidFill>
              </a:rPr>
              <a:t>e) Encourage le GMP a examiné les cas de corruption dans le secteur</a:t>
            </a:r>
          </a:p>
        </p:txBody>
      </p:sp>
    </p:spTree>
    <p:extLst>
      <p:ext uri="{BB962C8B-B14F-4D97-AF65-F5344CB8AC3E}">
        <p14:creationId xmlns:p14="http://schemas.microsoft.com/office/powerpoint/2010/main" val="34901901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3">
            <a:extLst>
              <a:ext uri="{FF2B5EF4-FFF2-40B4-BE49-F238E27FC236}">
                <a16:creationId xmlns:a16="http://schemas.microsoft.com/office/drawing/2014/main" id="{308D3780-0B4A-F5BC-083F-06DA5B4609E9}"/>
              </a:ext>
            </a:extLst>
          </p:cNvPr>
          <p:cNvSpPr>
            <a:spLocks noGrp="1"/>
          </p:cNvSpPr>
          <p:nvPr>
            <p:ph type="title"/>
          </p:nvPr>
        </p:nvSpPr>
        <p:spPr>
          <a:xfrm>
            <a:off x="643065" y="918046"/>
            <a:ext cx="10796460" cy="671660"/>
          </a:xfrm>
        </p:spPr>
        <p:txBody>
          <a:bodyPr/>
          <a:lstStyle/>
          <a:p>
            <a:pPr>
              <a:spcBef>
                <a:spcPts val="1200"/>
              </a:spcBef>
              <a:spcAft>
                <a:spcPts val="1200"/>
              </a:spcAft>
            </a:pPr>
            <a:r>
              <a:rPr lang="fr-FR" sz="1800" dirty="0"/>
              <a:t>Note d’orientation de l’exigence 1.5</a:t>
            </a:r>
          </a:p>
        </p:txBody>
      </p:sp>
      <p:sp>
        <p:nvSpPr>
          <p:cNvPr id="15" name="TextBox 14">
            <a:extLst>
              <a:ext uri="{FF2B5EF4-FFF2-40B4-BE49-F238E27FC236}">
                <a16:creationId xmlns:a16="http://schemas.microsoft.com/office/drawing/2014/main" id="{89940DD3-4B52-3823-9785-845A336D22A1}"/>
              </a:ext>
            </a:extLst>
          </p:cNvPr>
          <p:cNvSpPr txBox="1"/>
          <p:nvPr/>
        </p:nvSpPr>
        <p:spPr>
          <a:xfrm>
            <a:off x="643065" y="1895303"/>
            <a:ext cx="2924175" cy="1577355"/>
          </a:xfrm>
          <a:prstGeom prst="rect">
            <a:avLst/>
          </a:prstGeom>
          <a:noFill/>
        </p:spPr>
        <p:txBody>
          <a:bodyPr wrap="square" rtlCol="0">
            <a:spAutoFit/>
          </a:bodyPr>
          <a:lstStyle/>
          <a:p>
            <a:pPr>
              <a:spcBef>
                <a:spcPts val="900"/>
              </a:spcBef>
              <a:buClr>
                <a:schemeClr val="accent1"/>
              </a:buClr>
            </a:pPr>
            <a:r>
              <a:rPr lang="fr-FR" sz="2000" dirty="0">
                <a:solidFill>
                  <a:schemeClr val="bg2">
                    <a:lumMod val="50000"/>
                  </a:schemeClr>
                </a:solidFill>
              </a:rPr>
              <a:t>1 .Organiser et préparer : </a:t>
            </a:r>
          </a:p>
          <a:p>
            <a:pPr marL="800100" lvl="1" indent="-342900">
              <a:spcBef>
                <a:spcPts val="900"/>
              </a:spcBef>
              <a:buClr>
                <a:schemeClr val="accent1"/>
              </a:buClr>
              <a:buFont typeface="+mj-lt"/>
              <a:buAutoNum type="arabicPeriod"/>
            </a:pPr>
            <a:r>
              <a:rPr lang="fr-FR" sz="1200" dirty="0">
                <a:solidFill>
                  <a:schemeClr val="bg2">
                    <a:lumMod val="50000"/>
                  </a:schemeClr>
                </a:solidFill>
              </a:rPr>
              <a:t>Responsabilité du PT; </a:t>
            </a:r>
          </a:p>
          <a:p>
            <a:pPr marL="800100" lvl="1" indent="-342900">
              <a:spcBef>
                <a:spcPts val="900"/>
              </a:spcBef>
              <a:buClr>
                <a:schemeClr val="accent1"/>
              </a:buClr>
              <a:buFont typeface="+mj-lt"/>
              <a:buAutoNum type="arabicPeriod"/>
            </a:pPr>
            <a:r>
              <a:rPr lang="fr-FR" sz="1200" dirty="0">
                <a:solidFill>
                  <a:schemeClr val="bg2">
                    <a:lumMod val="50000"/>
                  </a:schemeClr>
                </a:solidFill>
              </a:rPr>
              <a:t>Temps et Ressources; </a:t>
            </a:r>
          </a:p>
          <a:p>
            <a:pPr marL="800100" lvl="1" indent="-342900">
              <a:spcBef>
                <a:spcPts val="900"/>
              </a:spcBef>
              <a:buClr>
                <a:schemeClr val="accent1"/>
              </a:buClr>
              <a:buFont typeface="+mj-lt"/>
              <a:buAutoNum type="arabicPeriod"/>
            </a:pPr>
            <a:r>
              <a:rPr lang="fr-FR" sz="1200" dirty="0">
                <a:solidFill>
                  <a:schemeClr val="bg2">
                    <a:lumMod val="50000"/>
                  </a:schemeClr>
                </a:solidFill>
              </a:rPr>
              <a:t>Consultation des Parties prenantes</a:t>
            </a:r>
            <a:r>
              <a:rPr lang="fr-FR" dirty="0">
                <a:solidFill>
                  <a:schemeClr val="bg2">
                    <a:lumMod val="50000"/>
                  </a:schemeClr>
                </a:solidFill>
              </a:rPr>
              <a:t>; </a:t>
            </a:r>
          </a:p>
        </p:txBody>
      </p:sp>
      <p:sp>
        <p:nvSpPr>
          <p:cNvPr id="16" name="TextBox 15">
            <a:extLst>
              <a:ext uri="{FF2B5EF4-FFF2-40B4-BE49-F238E27FC236}">
                <a16:creationId xmlns:a16="http://schemas.microsoft.com/office/drawing/2014/main" id="{C79BABC1-5572-3B25-3231-7A2F055C9477}"/>
              </a:ext>
            </a:extLst>
          </p:cNvPr>
          <p:cNvSpPr txBox="1"/>
          <p:nvPr/>
        </p:nvSpPr>
        <p:spPr>
          <a:xfrm>
            <a:off x="808020" y="4063811"/>
            <a:ext cx="3492000" cy="1476000"/>
          </a:xfrm>
          <a:prstGeom prst="rect">
            <a:avLst/>
          </a:prstGeom>
          <a:noFill/>
        </p:spPr>
        <p:txBody>
          <a:bodyPr wrap="square" rtlCol="0">
            <a:spAutoFit/>
          </a:bodyPr>
          <a:lstStyle/>
          <a:p>
            <a:pPr>
              <a:spcBef>
                <a:spcPts val="900"/>
              </a:spcBef>
              <a:buClr>
                <a:schemeClr val="accent1"/>
              </a:buClr>
            </a:pPr>
            <a:r>
              <a:rPr lang="fr-FR" sz="1600" dirty="0">
                <a:solidFill>
                  <a:schemeClr val="bg2">
                    <a:lumMod val="50000"/>
                  </a:schemeClr>
                </a:solidFill>
              </a:rPr>
              <a:t>4.Avaliser et diffuser le PT</a:t>
            </a:r>
          </a:p>
          <a:p>
            <a:pPr marL="800100" lvl="1" indent="-342900">
              <a:spcBef>
                <a:spcPts val="900"/>
              </a:spcBef>
              <a:buClr>
                <a:schemeClr val="accent1"/>
              </a:buClr>
              <a:buFont typeface="Arial" panose="020B0604020202020204" pitchFamily="34" charset="0"/>
              <a:buChar char="•"/>
            </a:pPr>
            <a:r>
              <a:rPr lang="fr-FR" sz="1200" dirty="0">
                <a:solidFill>
                  <a:schemeClr val="bg2">
                    <a:lumMod val="50000"/>
                  </a:schemeClr>
                </a:solidFill>
              </a:rPr>
              <a:t>Questions sur l’accessibilité du PT</a:t>
            </a:r>
          </a:p>
          <a:p>
            <a:pPr marL="800100" lvl="1" indent="-342900">
              <a:spcBef>
                <a:spcPts val="900"/>
              </a:spcBef>
              <a:buClr>
                <a:schemeClr val="accent1"/>
              </a:buClr>
              <a:buFont typeface="Arial" panose="020B0604020202020204" pitchFamily="34" charset="0"/>
              <a:buChar char="•"/>
            </a:pPr>
            <a:r>
              <a:rPr lang="fr-FR" sz="1200" dirty="0">
                <a:solidFill>
                  <a:schemeClr val="bg2">
                    <a:lumMod val="50000"/>
                  </a:schemeClr>
                </a:solidFill>
              </a:rPr>
              <a:t>Priorités nationales pour les EI</a:t>
            </a:r>
          </a:p>
          <a:p>
            <a:pPr marL="800100" lvl="1" indent="-342900">
              <a:spcBef>
                <a:spcPts val="900"/>
              </a:spcBef>
              <a:buClr>
                <a:schemeClr val="accent1"/>
              </a:buClr>
              <a:buFont typeface="Arial" panose="020B0604020202020204" pitchFamily="34" charset="0"/>
              <a:buChar char="•"/>
            </a:pPr>
            <a:r>
              <a:rPr lang="fr-FR" sz="1200" dirty="0">
                <a:solidFill>
                  <a:schemeClr val="bg2">
                    <a:lumMod val="50000"/>
                  </a:schemeClr>
                </a:solidFill>
              </a:rPr>
              <a:t>Retour d’information sur le PT , format utile et accessible</a:t>
            </a:r>
          </a:p>
          <a:p>
            <a:pPr>
              <a:spcBef>
                <a:spcPts val="900"/>
              </a:spcBef>
              <a:buClr>
                <a:schemeClr val="accent1"/>
              </a:buClr>
            </a:pPr>
            <a:endParaRPr lang="fr-FR" dirty="0">
              <a:solidFill>
                <a:schemeClr val="bg2">
                  <a:lumMod val="50000"/>
                </a:schemeClr>
              </a:solidFill>
            </a:endParaRPr>
          </a:p>
        </p:txBody>
      </p:sp>
      <p:sp>
        <p:nvSpPr>
          <p:cNvPr id="17" name="Rectangle 16">
            <a:extLst>
              <a:ext uri="{FF2B5EF4-FFF2-40B4-BE49-F238E27FC236}">
                <a16:creationId xmlns:a16="http://schemas.microsoft.com/office/drawing/2014/main" id="{E32BECEF-9419-B590-DEDC-AF1EE246F604}"/>
              </a:ext>
            </a:extLst>
          </p:cNvPr>
          <p:cNvSpPr/>
          <p:nvPr/>
        </p:nvSpPr>
        <p:spPr>
          <a:xfrm>
            <a:off x="576516" y="1822060"/>
            <a:ext cx="11038967" cy="1930792"/>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a:extLst>
              <a:ext uri="{FF2B5EF4-FFF2-40B4-BE49-F238E27FC236}">
                <a16:creationId xmlns:a16="http://schemas.microsoft.com/office/drawing/2014/main" id="{6E864EFE-79B9-F11F-5398-09FEB1F61FF5}"/>
              </a:ext>
            </a:extLst>
          </p:cNvPr>
          <p:cNvSpPr/>
          <p:nvPr/>
        </p:nvSpPr>
        <p:spPr>
          <a:xfrm>
            <a:off x="576516" y="3836415"/>
            <a:ext cx="11038967" cy="1930792"/>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TextBox 18">
            <a:extLst>
              <a:ext uri="{FF2B5EF4-FFF2-40B4-BE49-F238E27FC236}">
                <a16:creationId xmlns:a16="http://schemas.microsoft.com/office/drawing/2014/main" id="{4CAD08DE-C0F5-42DE-B647-43CF722F5518}"/>
              </a:ext>
            </a:extLst>
          </p:cNvPr>
          <p:cNvSpPr txBox="1"/>
          <p:nvPr/>
        </p:nvSpPr>
        <p:spPr>
          <a:xfrm>
            <a:off x="8176409" y="1904323"/>
            <a:ext cx="3026084" cy="1892826"/>
          </a:xfrm>
          <a:prstGeom prst="rect">
            <a:avLst/>
          </a:prstGeom>
          <a:noFill/>
        </p:spPr>
        <p:txBody>
          <a:bodyPr wrap="square" lIns="91440" tIns="45720" rIns="91440" bIns="45720" rtlCol="0" anchor="t">
            <a:spAutoFit/>
          </a:bodyPr>
          <a:lstStyle/>
          <a:p>
            <a:pPr>
              <a:spcBef>
                <a:spcPts val="900"/>
              </a:spcBef>
              <a:buClr>
                <a:schemeClr val="accent1"/>
              </a:buClr>
            </a:pPr>
            <a:r>
              <a:rPr lang="fr-FR" sz="1600" dirty="0">
                <a:solidFill>
                  <a:schemeClr val="bg2">
                    <a:lumMod val="50000"/>
                  </a:schemeClr>
                </a:solidFill>
              </a:rPr>
              <a:t>3 . </a:t>
            </a:r>
            <a:r>
              <a:rPr lang="fr-FR" sz="1100" dirty="0">
                <a:solidFill>
                  <a:schemeClr val="bg2">
                    <a:lumMod val="50000"/>
                  </a:schemeClr>
                </a:solidFill>
              </a:rPr>
              <a:t>Définir les objectifs , les activités et périmètre : </a:t>
            </a:r>
          </a:p>
          <a:p>
            <a:pPr marL="800100" lvl="1" indent="-342900">
              <a:spcBef>
                <a:spcPts val="900"/>
              </a:spcBef>
              <a:buClr>
                <a:schemeClr val="accent1"/>
              </a:buClr>
              <a:buFont typeface="Arial" panose="020B0604020202020204" pitchFamily="34" charset="0"/>
              <a:buChar char="•"/>
            </a:pPr>
            <a:r>
              <a:rPr lang="fr-FR" sz="900" dirty="0">
                <a:solidFill>
                  <a:schemeClr val="bg2">
                    <a:lumMod val="50000"/>
                  </a:schemeClr>
                </a:solidFill>
              </a:rPr>
              <a:t>Activités en lien avec les objectifs du PT; </a:t>
            </a:r>
          </a:p>
          <a:p>
            <a:pPr marL="800100" lvl="1" indent="-342900">
              <a:spcBef>
                <a:spcPts val="900"/>
              </a:spcBef>
              <a:buClr>
                <a:schemeClr val="accent1"/>
              </a:buClr>
              <a:buFont typeface="Arial" panose="020B0604020202020204" pitchFamily="34" charset="0"/>
              <a:buChar char="•"/>
            </a:pPr>
            <a:r>
              <a:rPr lang="fr-FR" sz="900" dirty="0">
                <a:solidFill>
                  <a:schemeClr val="bg2">
                    <a:lumMod val="50000"/>
                  </a:schemeClr>
                </a:solidFill>
              </a:rPr>
              <a:t>Comment mesurer les activités; </a:t>
            </a:r>
          </a:p>
          <a:p>
            <a:pPr marL="800100" lvl="1" indent="-342900">
              <a:spcBef>
                <a:spcPts val="900"/>
              </a:spcBef>
              <a:buClr>
                <a:schemeClr val="accent1"/>
              </a:buClr>
              <a:buFont typeface="Arial" panose="020B0604020202020204" pitchFamily="34" charset="0"/>
              <a:buChar char="•"/>
            </a:pPr>
            <a:r>
              <a:rPr lang="fr-FR" sz="900" dirty="0">
                <a:solidFill>
                  <a:schemeClr val="bg2">
                    <a:lumMod val="50000"/>
                  </a:schemeClr>
                </a:solidFill>
              </a:rPr>
              <a:t>Identifier coûts des activités et sources de financement; </a:t>
            </a:r>
            <a:endParaRPr lang="fr-FR" sz="800" dirty="0">
              <a:solidFill>
                <a:schemeClr val="bg2">
                  <a:lumMod val="50000"/>
                </a:schemeClr>
              </a:solidFill>
            </a:endParaRPr>
          </a:p>
          <a:p>
            <a:pPr marL="800100" lvl="1" indent="-342900">
              <a:spcBef>
                <a:spcPts val="900"/>
              </a:spcBef>
              <a:buClr>
                <a:schemeClr val="accent1"/>
              </a:buClr>
              <a:buFont typeface="Arial" panose="020B0604020202020204" pitchFamily="34" charset="0"/>
              <a:buChar char="•"/>
            </a:pPr>
            <a:r>
              <a:rPr lang="fr-FR" sz="800" dirty="0">
                <a:solidFill>
                  <a:schemeClr val="bg2">
                    <a:lumMod val="50000"/>
                  </a:schemeClr>
                </a:solidFill>
              </a:rPr>
              <a:t>Calendrier de mise en œuvre</a:t>
            </a:r>
          </a:p>
          <a:p>
            <a:endParaRPr lang="fr-FR" sz="1600" i="1" dirty="0">
              <a:solidFill>
                <a:schemeClr val="tx2"/>
              </a:solidFill>
            </a:endParaRPr>
          </a:p>
        </p:txBody>
      </p:sp>
      <p:sp>
        <p:nvSpPr>
          <p:cNvPr id="2" name="Rectangle 1">
            <a:extLst>
              <a:ext uri="{FF2B5EF4-FFF2-40B4-BE49-F238E27FC236}">
                <a16:creationId xmlns:a16="http://schemas.microsoft.com/office/drawing/2014/main" id="{66775C5F-FDE8-40BC-AAF0-DE12AC48F7BD}"/>
              </a:ext>
            </a:extLst>
          </p:cNvPr>
          <p:cNvSpPr/>
          <p:nvPr/>
        </p:nvSpPr>
        <p:spPr>
          <a:xfrm>
            <a:off x="3567240" y="1938932"/>
            <a:ext cx="3528000" cy="2123658"/>
          </a:xfrm>
          <a:prstGeom prst="rect">
            <a:avLst/>
          </a:prstGeom>
        </p:spPr>
        <p:txBody>
          <a:bodyPr>
            <a:spAutoFit/>
          </a:bodyPr>
          <a:lstStyle/>
          <a:p>
            <a:pPr lvl="0" defTabSz="914400">
              <a:spcBef>
                <a:spcPts val="900"/>
              </a:spcBef>
              <a:buClr>
                <a:srgbClr val="A5A27D"/>
              </a:buClr>
            </a:pPr>
            <a:r>
              <a:rPr lang="fr-FR" sz="1400" dirty="0">
                <a:solidFill>
                  <a:schemeClr val="bg2">
                    <a:lumMod val="50000"/>
                  </a:schemeClr>
                </a:solidFill>
                <a:latin typeface="Garamond" panose="02020404030301010803"/>
              </a:rPr>
              <a:t>2. </a:t>
            </a:r>
            <a:r>
              <a:rPr lang="fr-FR" sz="1600" dirty="0">
                <a:solidFill>
                  <a:schemeClr val="bg2">
                    <a:lumMod val="50000"/>
                  </a:schemeClr>
                </a:solidFill>
              </a:rPr>
              <a:t>Identifier les questions prioritaires</a:t>
            </a:r>
          </a:p>
          <a:p>
            <a:pPr marL="800100" lvl="1" indent="-342900" defTabSz="914400">
              <a:spcBef>
                <a:spcPts val="900"/>
              </a:spcBef>
              <a:buClr>
                <a:srgbClr val="A5A27D"/>
              </a:buClr>
              <a:buFont typeface="Arial" panose="020B0604020202020204" pitchFamily="34" charset="0"/>
              <a:buChar char="•"/>
            </a:pPr>
            <a:r>
              <a:rPr lang="fr-FR" sz="1050" dirty="0">
                <a:solidFill>
                  <a:schemeClr val="bg2">
                    <a:lumMod val="50000"/>
                  </a:schemeClr>
                </a:solidFill>
              </a:rPr>
              <a:t>Pratiques de divulgation</a:t>
            </a:r>
          </a:p>
          <a:p>
            <a:pPr marL="800100" lvl="1" indent="-342900" defTabSz="914400">
              <a:spcBef>
                <a:spcPts val="900"/>
              </a:spcBef>
              <a:buClr>
                <a:srgbClr val="A5A27D"/>
              </a:buClr>
              <a:buFont typeface="Arial" panose="020B0604020202020204" pitchFamily="34" charset="0"/>
              <a:buChar char="•"/>
            </a:pPr>
            <a:r>
              <a:rPr lang="fr-FR" sz="1050" dirty="0">
                <a:solidFill>
                  <a:schemeClr val="bg2">
                    <a:lumMod val="50000"/>
                  </a:schemeClr>
                </a:solidFill>
              </a:rPr>
              <a:t>Priorités nationales pour les EI</a:t>
            </a:r>
          </a:p>
          <a:p>
            <a:pPr marL="800100" lvl="1" indent="-342900" defTabSz="914400">
              <a:spcBef>
                <a:spcPts val="900"/>
              </a:spcBef>
              <a:buClr>
                <a:srgbClr val="A5A27D"/>
              </a:buClr>
              <a:buFont typeface="Arial" panose="020B0604020202020204" pitchFamily="34" charset="0"/>
              <a:buChar char="•"/>
            </a:pPr>
            <a:r>
              <a:rPr lang="fr-FR" sz="1050" dirty="0">
                <a:solidFill>
                  <a:schemeClr val="bg2">
                    <a:lumMod val="50000"/>
                  </a:schemeClr>
                </a:solidFill>
              </a:rPr>
              <a:t>PP à inclure dans le PT</a:t>
            </a:r>
          </a:p>
          <a:p>
            <a:pPr marL="800100" lvl="1" indent="-342900" defTabSz="914400">
              <a:spcBef>
                <a:spcPts val="900"/>
              </a:spcBef>
              <a:buClr>
                <a:srgbClr val="A5A27D"/>
              </a:buClr>
              <a:buFont typeface="Arial" panose="020B0604020202020204" pitchFamily="34" charset="0"/>
              <a:buChar char="•"/>
            </a:pPr>
            <a:r>
              <a:rPr lang="fr-FR" sz="1050" dirty="0">
                <a:solidFill>
                  <a:schemeClr val="bg2">
                    <a:lumMod val="50000"/>
                  </a:schemeClr>
                </a:solidFill>
              </a:rPr>
              <a:t>Comment les pratiques actuelles de divulgation et les priorités natio</a:t>
            </a:r>
            <a:r>
              <a:rPr lang="fr-FR" sz="1200" dirty="0">
                <a:solidFill>
                  <a:schemeClr val="bg2">
                    <a:lumMod val="50000"/>
                  </a:schemeClr>
                </a:solidFill>
              </a:rPr>
              <a:t>nales sont comprises par les PP</a:t>
            </a:r>
          </a:p>
          <a:p>
            <a:endParaRPr lang="fr-FR" dirty="0"/>
          </a:p>
        </p:txBody>
      </p:sp>
      <p:sp>
        <p:nvSpPr>
          <p:cNvPr id="4" name="Rectangle 3">
            <a:extLst>
              <a:ext uri="{FF2B5EF4-FFF2-40B4-BE49-F238E27FC236}">
                <a16:creationId xmlns:a16="http://schemas.microsoft.com/office/drawing/2014/main" id="{98ABFDE8-3402-4887-AE7B-D5BB508D255E}"/>
              </a:ext>
            </a:extLst>
          </p:cNvPr>
          <p:cNvSpPr/>
          <p:nvPr/>
        </p:nvSpPr>
        <p:spPr>
          <a:xfrm>
            <a:off x="5032800" y="4062590"/>
            <a:ext cx="5940000" cy="1977464"/>
          </a:xfrm>
          <a:prstGeom prst="rect">
            <a:avLst/>
          </a:prstGeom>
        </p:spPr>
        <p:txBody>
          <a:bodyPr>
            <a:spAutoFit/>
          </a:bodyPr>
          <a:lstStyle/>
          <a:p>
            <a:pPr>
              <a:spcBef>
                <a:spcPts val="900"/>
              </a:spcBef>
              <a:buClr>
                <a:schemeClr val="accent1"/>
              </a:buClr>
            </a:pPr>
            <a:r>
              <a:rPr lang="fr-FR" dirty="0">
                <a:solidFill>
                  <a:schemeClr val="bg2">
                    <a:lumMod val="50000"/>
                  </a:schemeClr>
                </a:solidFill>
              </a:rPr>
              <a:t>5. Assurer le suivi et la révision</a:t>
            </a:r>
          </a:p>
          <a:p>
            <a:pPr marL="800100" lvl="1" indent="-342900">
              <a:spcBef>
                <a:spcPts val="900"/>
              </a:spcBef>
              <a:buClr>
                <a:schemeClr val="accent1"/>
              </a:buClr>
              <a:buFont typeface="Arial" panose="020B0604020202020204" pitchFamily="34" charset="0"/>
              <a:buChar char="•"/>
            </a:pPr>
            <a:r>
              <a:rPr lang="fr-FR" sz="1400" dirty="0">
                <a:solidFill>
                  <a:schemeClr val="bg2">
                    <a:lumMod val="50000"/>
                  </a:schemeClr>
                </a:solidFill>
              </a:rPr>
              <a:t>Fréquence de révision du PT</a:t>
            </a:r>
          </a:p>
          <a:p>
            <a:pPr marL="800100" lvl="1" indent="-342900">
              <a:spcBef>
                <a:spcPts val="900"/>
              </a:spcBef>
              <a:buClr>
                <a:schemeClr val="accent1"/>
              </a:buClr>
              <a:buFont typeface="Arial" panose="020B0604020202020204" pitchFamily="34" charset="0"/>
              <a:buChar char="•"/>
            </a:pPr>
            <a:r>
              <a:rPr lang="fr-FR" sz="1400" dirty="0">
                <a:solidFill>
                  <a:schemeClr val="bg2">
                    <a:lumMod val="50000"/>
                  </a:schemeClr>
                </a:solidFill>
              </a:rPr>
              <a:t>Peut on ajouter un cadre de suivi de résultat? Avantages?</a:t>
            </a:r>
          </a:p>
          <a:p>
            <a:pPr marL="800100" lvl="1" indent="-342900">
              <a:spcBef>
                <a:spcPts val="900"/>
              </a:spcBef>
              <a:buClr>
                <a:schemeClr val="accent1"/>
              </a:buClr>
              <a:buFont typeface="Arial" panose="020B0604020202020204" pitchFamily="34" charset="0"/>
              <a:buChar char="•"/>
            </a:pPr>
            <a:r>
              <a:rPr lang="fr-FR" sz="1400" dirty="0">
                <a:solidFill>
                  <a:schemeClr val="bg2">
                    <a:lumMod val="50000"/>
                  </a:schemeClr>
                </a:solidFill>
              </a:rPr>
              <a:t>Comment un PT peut aider les GMP pendant la mise en œuvre</a:t>
            </a:r>
          </a:p>
          <a:p>
            <a:pPr marL="800100" lvl="1" indent="-342900">
              <a:spcBef>
                <a:spcPts val="900"/>
              </a:spcBef>
              <a:buClr>
                <a:schemeClr val="accent1"/>
              </a:buClr>
              <a:buFont typeface="Arial" panose="020B0604020202020204" pitchFamily="34" charset="0"/>
              <a:buChar char="•"/>
            </a:pPr>
            <a:r>
              <a:rPr lang="fr-FR" sz="1400" dirty="0">
                <a:solidFill>
                  <a:schemeClr val="bg2">
                    <a:lumMod val="50000"/>
                  </a:schemeClr>
                </a:solidFill>
              </a:rPr>
              <a:t>Comment l’examen du PT peut influencer le travail futur?</a:t>
            </a:r>
          </a:p>
          <a:p>
            <a:pPr>
              <a:spcBef>
                <a:spcPts val="900"/>
              </a:spcBef>
              <a:buClr>
                <a:schemeClr val="accent1"/>
              </a:buClr>
            </a:pPr>
            <a:endParaRPr lang="fr-FR" sz="1100" dirty="0">
              <a:solidFill>
                <a:schemeClr val="bg2">
                  <a:lumMod val="50000"/>
                </a:schemeClr>
              </a:solidFill>
            </a:endParaRPr>
          </a:p>
        </p:txBody>
      </p:sp>
    </p:spTree>
    <p:extLst>
      <p:ext uri="{BB962C8B-B14F-4D97-AF65-F5344CB8AC3E}">
        <p14:creationId xmlns:p14="http://schemas.microsoft.com/office/powerpoint/2010/main" val="7111658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D0BF7C-DBE8-43FB-B17F-E821E502B4EF}"/>
              </a:ext>
            </a:extLst>
          </p:cNvPr>
          <p:cNvSpPr>
            <a:spLocks noGrp="1"/>
          </p:cNvSpPr>
          <p:nvPr>
            <p:ph type="title"/>
          </p:nvPr>
        </p:nvSpPr>
        <p:spPr>
          <a:xfrm>
            <a:off x="643066" y="918046"/>
            <a:ext cx="10111672" cy="671660"/>
          </a:xfrm>
        </p:spPr>
        <p:txBody>
          <a:bodyPr/>
          <a:lstStyle/>
          <a:p>
            <a:r>
              <a:rPr lang="fr-FR" dirty="0">
                <a:latin typeface="Franklin Gothic Demi"/>
              </a:rPr>
              <a:t>Résultats et impact de l' (#1.5, 7.1-7.4)</a:t>
            </a:r>
            <a:endParaRPr lang="fr-FR" dirty="0"/>
          </a:p>
        </p:txBody>
      </p:sp>
      <p:sp>
        <p:nvSpPr>
          <p:cNvPr id="5" name="Content Placeholder 2">
            <a:extLst>
              <a:ext uri="{FF2B5EF4-FFF2-40B4-BE49-F238E27FC236}">
                <a16:creationId xmlns:a16="http://schemas.microsoft.com/office/drawing/2014/main" id="{0DA974B8-7E7E-4822-BEC6-F71FB7538DE1}"/>
              </a:ext>
            </a:extLst>
          </p:cNvPr>
          <p:cNvSpPr>
            <a:spLocks noGrp="1"/>
          </p:cNvSpPr>
          <p:nvPr>
            <p:ph idx="1"/>
          </p:nvPr>
        </p:nvSpPr>
        <p:spPr>
          <a:xfrm>
            <a:off x="642812" y="2019792"/>
            <a:ext cx="10905753" cy="3581400"/>
          </a:xfrm>
        </p:spPr>
        <p:txBody>
          <a:bodyPr vert="horz" lIns="91440" tIns="45720" rIns="91440" bIns="45720" rtlCol="0" anchor="t">
            <a:normAutofit/>
          </a:bodyPr>
          <a:lstStyle/>
          <a:p>
            <a:pPr marL="0" indent="0">
              <a:spcBef>
                <a:spcPts val="1200"/>
              </a:spcBef>
              <a:spcAft>
                <a:spcPts val="1200"/>
              </a:spcAft>
              <a:buNone/>
            </a:pPr>
            <a:r>
              <a:rPr lang="fr-FR" sz="2400" dirty="0"/>
              <a:t>Partie I : Processus de suivi des résultats et de l’impact (1.5, 7.4)</a:t>
            </a:r>
          </a:p>
          <a:p>
            <a:pPr marL="0" indent="0">
              <a:spcBef>
                <a:spcPts val="1200"/>
              </a:spcBef>
              <a:spcAft>
                <a:spcPts val="1200"/>
              </a:spcAft>
              <a:buNone/>
            </a:pPr>
            <a:r>
              <a:rPr lang="fr-FR" sz="2400" dirty="0"/>
              <a:t>Partie II : </a:t>
            </a:r>
            <a:r>
              <a:rPr lang="fr-FR" sz="2400" b="0" dirty="0">
                <a:latin typeface="+mj-lt"/>
                <a:ea typeface="Cambria"/>
                <a:cs typeface="Arial"/>
              </a:rPr>
              <a:t>Autres Exigences des résultats et de l’impact (7.1, 7.2, 7.3)</a:t>
            </a:r>
            <a:endParaRPr lang="fr-FR" sz="2400" dirty="0"/>
          </a:p>
          <a:p>
            <a:pPr marL="0" indent="0">
              <a:spcBef>
                <a:spcPts val="1200"/>
              </a:spcBef>
              <a:spcAft>
                <a:spcPts val="1200"/>
              </a:spcAft>
              <a:buNone/>
            </a:pPr>
            <a:r>
              <a:rPr lang="fr-FR" sz="2400" dirty="0"/>
              <a:t>Partie III : Durabilité et efficacité (5 points bonus Validation)</a:t>
            </a:r>
          </a:p>
        </p:txBody>
      </p:sp>
    </p:spTree>
    <p:extLst>
      <p:ext uri="{BB962C8B-B14F-4D97-AF65-F5344CB8AC3E}">
        <p14:creationId xmlns:p14="http://schemas.microsoft.com/office/powerpoint/2010/main" val="18384838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C34F0B-D8AF-4A2E-B05E-33A1803457CE}"/>
              </a:ext>
            </a:extLst>
          </p:cNvPr>
          <p:cNvSpPr>
            <a:spLocks noGrp="1"/>
          </p:cNvSpPr>
          <p:nvPr>
            <p:ph idx="1"/>
          </p:nvPr>
        </p:nvSpPr>
        <p:spPr>
          <a:xfrm>
            <a:off x="642811" y="3102430"/>
            <a:ext cx="10905753" cy="2717133"/>
          </a:xfrm>
        </p:spPr>
        <p:txBody>
          <a:bodyPr>
            <a:normAutofit fontScale="55000" lnSpcReduction="20000"/>
          </a:bodyPr>
          <a:lstStyle/>
          <a:p>
            <a:pPr>
              <a:lnSpc>
                <a:spcPct val="114000"/>
              </a:lnSpc>
              <a:buFont typeface="Wingdings" panose="05000000000000000000" pitchFamily="2" charset="2"/>
              <a:buChar char="v"/>
            </a:pPr>
            <a:r>
              <a:rPr lang="fr-FR" sz="3200" dirty="0"/>
              <a:t>Les efforts du GMP visant à examiner (au moins annuellement) les résultats et l’impact de la mise en œuvre de l’ ;</a:t>
            </a:r>
          </a:p>
          <a:p>
            <a:pPr>
              <a:lnSpc>
                <a:spcPct val="114000"/>
              </a:lnSpc>
              <a:buFont typeface="Wingdings" panose="05000000000000000000" pitchFamily="2" charset="2"/>
              <a:buChar char="v"/>
            </a:pPr>
            <a:r>
              <a:rPr lang="fr-FR" sz="3200" dirty="0"/>
              <a:t>La publication des résultats de cette examen ;</a:t>
            </a:r>
          </a:p>
          <a:p>
            <a:pPr>
              <a:lnSpc>
                <a:spcPct val="114000"/>
              </a:lnSpc>
              <a:buFont typeface="Wingdings" panose="05000000000000000000" pitchFamily="2" charset="2"/>
              <a:buChar char="v"/>
            </a:pPr>
            <a:r>
              <a:rPr lang="fr-FR" sz="3200" dirty="0"/>
              <a:t>L’évaluation des progrès réalisés pour chaque Exigence de l’, les mesures prises pour aller au-delà des Exigences, ainsi que le suivi des recommandations ;</a:t>
            </a:r>
          </a:p>
          <a:p>
            <a:pPr fontAlgn="base">
              <a:lnSpc>
                <a:spcPct val="114000"/>
              </a:lnSpc>
              <a:buFont typeface="Wingdings" panose="05000000000000000000" pitchFamily="2" charset="2"/>
              <a:buChar char="v"/>
            </a:pPr>
            <a:r>
              <a:rPr lang="fr-FR" sz="3200" dirty="0"/>
              <a:t>L’évaluation des progrès accomplis dans la réalisation des objectifs définis dans le plan de travail ;</a:t>
            </a:r>
          </a:p>
          <a:p>
            <a:pPr fontAlgn="base">
              <a:lnSpc>
                <a:spcPct val="114000"/>
              </a:lnSpc>
              <a:buFont typeface="Wingdings" panose="05000000000000000000" pitchFamily="2" charset="2"/>
              <a:buChar char="v"/>
            </a:pPr>
            <a:r>
              <a:rPr lang="fr-FR" sz="3200" dirty="0"/>
              <a:t>Le compte-rendu explicite des efforts entrepris pour renforcer l’impact de la mise en œuvre de l’.</a:t>
            </a:r>
            <a:endParaRPr lang="nb-NO" sz="1800" dirty="0">
              <a:latin typeface="Franklin Gothic Demi" panose="020B0603020102020204" pitchFamily="34" charset="0"/>
              <a:ea typeface="+mj-ea"/>
              <a:cs typeface="+mj-cs"/>
            </a:endParaRPr>
          </a:p>
        </p:txBody>
      </p:sp>
      <p:sp>
        <p:nvSpPr>
          <p:cNvPr id="4" name="Title 1">
            <a:extLst>
              <a:ext uri="{FF2B5EF4-FFF2-40B4-BE49-F238E27FC236}">
                <a16:creationId xmlns:a16="http://schemas.microsoft.com/office/drawing/2014/main" id="{F9C65ADA-BF13-F57E-F3B4-3DBBFEE4F945}"/>
              </a:ext>
            </a:extLst>
          </p:cNvPr>
          <p:cNvSpPr txBox="1">
            <a:spLocks/>
          </p:cNvSpPr>
          <p:nvPr/>
        </p:nvSpPr>
        <p:spPr>
          <a:xfrm>
            <a:off x="642811" y="838165"/>
            <a:ext cx="10905753" cy="671660"/>
          </a:xfrm>
          <a:prstGeom prst="rect">
            <a:avLst/>
          </a:prstGeom>
        </p:spPr>
        <p:txBody>
          <a:bodyPr vert="horz" lIns="91440" tIns="45720" rIns="91440" bIns="45720" rtlCol="0" anchor="t">
            <a:noAutofit/>
          </a:bodyPr>
          <a:lstStyle>
            <a:lvl1pPr algn="l" defTabSz="914400" rtl="0" eaLnBrk="1" latinLnBrk="0" hangingPunct="1">
              <a:lnSpc>
                <a:spcPct val="89000"/>
              </a:lnSpc>
              <a:spcBef>
                <a:spcPct val="0"/>
              </a:spcBef>
              <a:buNone/>
              <a:defRPr sz="4000" b="1" i="0" kern="1200" baseline="0">
                <a:solidFill>
                  <a:srgbClr val="132856"/>
                </a:solidFill>
                <a:latin typeface="Franklin Gothic Demi" panose="020B0603020102020204" pitchFamily="34" charset="0"/>
                <a:ea typeface="+mj-ea"/>
                <a:cs typeface="+mj-cs"/>
              </a:defRPr>
            </a:lvl1pPr>
          </a:lstStyle>
          <a:p>
            <a:r>
              <a:rPr lang="fr-FR" dirty="0"/>
              <a:t>Exigence  7.4 : Examen des résultats et de l’impact de la mise en œuvre de la Norme</a:t>
            </a:r>
            <a:endParaRPr lang="en-US" sz="1800" b="0" dirty="0"/>
          </a:p>
        </p:txBody>
      </p:sp>
      <p:sp>
        <p:nvSpPr>
          <p:cNvPr id="11" name="Title 1">
            <a:extLst>
              <a:ext uri="{FF2B5EF4-FFF2-40B4-BE49-F238E27FC236}">
                <a16:creationId xmlns:a16="http://schemas.microsoft.com/office/drawing/2014/main" id="{108CAD78-69FA-DB3B-99AD-16FEDC54913F}"/>
              </a:ext>
            </a:extLst>
          </p:cNvPr>
          <p:cNvSpPr>
            <a:spLocks noGrp="1"/>
          </p:cNvSpPr>
          <p:nvPr>
            <p:ph type="title"/>
          </p:nvPr>
        </p:nvSpPr>
        <p:spPr>
          <a:xfrm>
            <a:off x="642811" y="1961038"/>
            <a:ext cx="10905753" cy="1141392"/>
          </a:xfrm>
        </p:spPr>
        <p:txBody>
          <a:bodyPr/>
          <a:lstStyle/>
          <a:p>
            <a:r>
              <a:rPr lang="fr-FR" sz="1800" b="0" dirty="0"/>
              <a:t>Objectif sous-jacent : Assurer </a:t>
            </a:r>
            <a:r>
              <a:rPr lang="fr-FR" sz="1800" b="0" u="sng" dirty="0"/>
              <a:t>une supervision et une évaluation publique régulière </a:t>
            </a:r>
            <a:r>
              <a:rPr lang="fr-FR" sz="1800" b="0" dirty="0"/>
              <a:t>de la mise en œuvre, y compris une évaluation de la question de savoir si l’ atteint ses objectifs. Assurer la redevabilité publique de l’ elle-même.</a:t>
            </a:r>
            <a:endParaRPr lang="en-US" sz="1800" b="0" dirty="0"/>
          </a:p>
        </p:txBody>
      </p:sp>
    </p:spTree>
    <p:extLst>
      <p:ext uri="{BB962C8B-B14F-4D97-AF65-F5344CB8AC3E}">
        <p14:creationId xmlns:p14="http://schemas.microsoft.com/office/powerpoint/2010/main" val="39760913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8349C-BE57-4EE8-8030-01D5AE956E8C}"/>
              </a:ext>
            </a:extLst>
          </p:cNvPr>
          <p:cNvSpPr>
            <a:spLocks noGrp="1"/>
          </p:cNvSpPr>
          <p:nvPr>
            <p:ph type="title"/>
          </p:nvPr>
        </p:nvSpPr>
        <p:spPr/>
        <p:txBody>
          <a:bodyPr/>
          <a:lstStyle/>
          <a:p>
            <a:r>
              <a:rPr lang="fr-FR">
                <a:latin typeface="Franklin Gothic Demi"/>
              </a:rPr>
              <a:t>Lien nécessaire entre les Exigences 1.5 et 7.4</a:t>
            </a:r>
          </a:p>
        </p:txBody>
      </p:sp>
      <p:grpSp>
        <p:nvGrpSpPr>
          <p:cNvPr id="16" name="Group 15">
            <a:extLst>
              <a:ext uri="{FF2B5EF4-FFF2-40B4-BE49-F238E27FC236}">
                <a16:creationId xmlns:a16="http://schemas.microsoft.com/office/drawing/2014/main" id="{F09DA5BA-C777-4F5D-BFDA-85F82F07BBCF}"/>
              </a:ext>
            </a:extLst>
          </p:cNvPr>
          <p:cNvGrpSpPr/>
          <p:nvPr/>
        </p:nvGrpSpPr>
        <p:grpSpPr>
          <a:xfrm>
            <a:off x="648565" y="1949465"/>
            <a:ext cx="4773444" cy="3634619"/>
            <a:chOff x="5992090" y="1949465"/>
            <a:chExt cx="4773444" cy="3634619"/>
          </a:xfrm>
        </p:grpSpPr>
        <p:sp>
          <p:nvSpPr>
            <p:cNvPr id="8" name="Arrow: Curved Left 7">
              <a:extLst>
                <a:ext uri="{FF2B5EF4-FFF2-40B4-BE49-F238E27FC236}">
                  <a16:creationId xmlns:a16="http://schemas.microsoft.com/office/drawing/2014/main" id="{074D65C2-2760-491E-AB0A-C09807811B09}"/>
                </a:ext>
              </a:extLst>
            </p:cNvPr>
            <p:cNvSpPr/>
            <p:nvPr/>
          </p:nvSpPr>
          <p:spPr>
            <a:xfrm>
              <a:off x="9803849" y="2330130"/>
              <a:ext cx="961685" cy="2952799"/>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b-NO"/>
            </a:p>
          </p:txBody>
        </p:sp>
        <p:sp>
          <p:nvSpPr>
            <p:cNvPr id="9" name="Arrow: Curved Left 8">
              <a:extLst>
                <a:ext uri="{FF2B5EF4-FFF2-40B4-BE49-F238E27FC236}">
                  <a16:creationId xmlns:a16="http://schemas.microsoft.com/office/drawing/2014/main" id="{6813A6B9-B9CE-4626-9924-2F2F1238B5E6}"/>
                </a:ext>
              </a:extLst>
            </p:cNvPr>
            <p:cNvSpPr/>
            <p:nvPr/>
          </p:nvSpPr>
          <p:spPr>
            <a:xfrm rot="10800000">
              <a:off x="5992090" y="2312197"/>
              <a:ext cx="1112796" cy="2952799"/>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b-NO"/>
            </a:p>
          </p:txBody>
        </p:sp>
        <p:sp>
          <p:nvSpPr>
            <p:cNvPr id="11" name="Rectangle 12">
              <a:extLst>
                <a:ext uri="{FF2B5EF4-FFF2-40B4-BE49-F238E27FC236}">
                  <a16:creationId xmlns:a16="http://schemas.microsoft.com/office/drawing/2014/main" id="{864A372F-030F-4A2E-8734-95E9732C6039}"/>
                </a:ext>
              </a:extLst>
            </p:cNvPr>
            <p:cNvSpPr>
              <a:spLocks noChangeArrowheads="1"/>
            </p:cNvSpPr>
            <p:nvPr/>
          </p:nvSpPr>
          <p:spPr bwMode="auto">
            <a:xfrm>
              <a:off x="7363903" y="1949465"/>
              <a:ext cx="2180929" cy="1347460"/>
            </a:xfrm>
            <a:prstGeom prst="rect">
              <a:avLst/>
            </a:prstGeom>
            <a:solidFill>
              <a:srgbClr val="132856"/>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algn="ctr" defTabSz="914400" eaLnBrk="0" fontAlgn="base" hangingPunct="0">
                <a:spcBef>
                  <a:spcPct val="0"/>
                </a:spcBef>
                <a:spcAft>
                  <a:spcPct val="0"/>
                </a:spcAft>
              </a:pPr>
              <a:r>
                <a:rPr lang="fr-FR" altLang="nb-NO" sz="1600">
                  <a:solidFill>
                    <a:srgbClr val="FFFFFF"/>
                  </a:solidFill>
                  <a:latin typeface="Franklin Gothic Book"/>
                  <a:ea typeface="Calibri" panose="020F0502020204030204" pitchFamily="34" charset="0"/>
                  <a:cs typeface="Times New Roman"/>
                </a:rPr>
                <a:t>Définir </a:t>
              </a:r>
              <a:r>
                <a:rPr kumimoji="0" lang="fr-FR" altLang="nb-NO" sz="1600" b="0" i="0" u="none" strike="noStrike" cap="none" normalizeH="0" baseline="0">
                  <a:ln>
                    <a:noFill/>
                  </a:ln>
                  <a:solidFill>
                    <a:srgbClr val="FFFFFF"/>
                  </a:solidFill>
                  <a:effectLst/>
                  <a:latin typeface="Franklin Gothic Book"/>
                  <a:ea typeface="Calibri" panose="020F0502020204030204" pitchFamily="34" charset="0"/>
                  <a:cs typeface="Times New Roman"/>
                </a:rPr>
                <a:t>les objectifs</a:t>
              </a:r>
              <a:r>
                <a:rPr lang="fr-FR" altLang="nb-NO" sz="1600">
                  <a:solidFill>
                    <a:srgbClr val="FFFFFF"/>
                  </a:solidFill>
                  <a:latin typeface="Franklin Gothic Book"/>
                  <a:ea typeface="Calibri" panose="020F0502020204030204" pitchFamily="34" charset="0"/>
                  <a:cs typeface="Times New Roman"/>
                </a:rPr>
                <a:t>, activités </a:t>
              </a:r>
              <a:r>
                <a:rPr kumimoji="0" lang="fr-FR" altLang="nb-NO" sz="1600" b="0" i="0" u="none" strike="noStrike" cap="none" normalizeH="0" baseline="0">
                  <a:ln>
                    <a:noFill/>
                  </a:ln>
                  <a:solidFill>
                    <a:srgbClr val="FFFFFF"/>
                  </a:solidFill>
                  <a:effectLst/>
                  <a:latin typeface="Franklin Gothic Book"/>
                  <a:ea typeface="Calibri" panose="020F0502020204030204" pitchFamily="34" charset="0"/>
                  <a:cs typeface="Times New Roman"/>
                </a:rPr>
                <a:t>:</a:t>
              </a:r>
              <a:br>
                <a:rPr kumimoji="0" lang="fr-FR" altLang="nb-NO" sz="1600" b="0" i="0" u="none" strike="noStrike" cap="none" normalizeH="0" baseline="0">
                  <a:ln>
                    <a:noFill/>
                  </a:ln>
                  <a:solidFill>
                    <a:srgbClr val="FFFFFF"/>
                  </a:solidFill>
                  <a:effectLst/>
                  <a:latin typeface="Franklin Gothic Book"/>
                  <a:ea typeface="Calibri" panose="020F0502020204030204" pitchFamily="34" charset="0"/>
                  <a:cs typeface="Times New Roman"/>
                </a:rPr>
              </a:br>
              <a:r>
                <a:rPr kumimoji="0" lang="fr-FR" altLang="nb-NO" sz="1600" b="0" i="0" u="none" strike="noStrike" cap="none" normalizeH="0" baseline="0">
                  <a:ln>
                    <a:noFill/>
                  </a:ln>
                  <a:solidFill>
                    <a:srgbClr val="FFFFFF"/>
                  </a:solidFill>
                  <a:effectLst/>
                  <a:latin typeface="Franklin Gothic Book"/>
                  <a:ea typeface="Calibri" panose="020F0502020204030204" pitchFamily="34" charset="0"/>
                  <a:cs typeface="Times New Roman"/>
                </a:rPr>
                <a:t>P</a:t>
              </a:r>
              <a:r>
                <a:rPr kumimoji="0" lang="fr-FR" altLang="nb-NO" sz="1600" b="1" i="0" u="none" strike="noStrike" cap="none" normalizeH="0" baseline="0">
                  <a:ln>
                    <a:noFill/>
                  </a:ln>
                  <a:solidFill>
                    <a:srgbClr val="FFFFFF"/>
                  </a:solidFill>
                  <a:effectLst/>
                  <a:latin typeface="Franklin Gothic Book"/>
                  <a:ea typeface="Calibri" panose="020F0502020204030204" pitchFamily="34" charset="0"/>
                  <a:cs typeface="Times New Roman"/>
                </a:rPr>
                <a:t>lan de travail (1.5)</a:t>
              </a:r>
              <a:endParaRPr kumimoji="0" lang="fr-FR" altLang="nb-NO" sz="1600" b="1" i="0" u="none" strike="noStrike" cap="none" normalizeH="0" baseline="0">
                <a:ln>
                  <a:noFill/>
                </a:ln>
                <a:solidFill>
                  <a:srgbClr val="FFFFFF"/>
                </a:solidFill>
                <a:effectLst/>
                <a:latin typeface="Franklin Gothic Book"/>
                <a:cs typeface="Times New Roman"/>
              </a:endParaRPr>
            </a:p>
          </p:txBody>
        </p:sp>
        <p:sp>
          <p:nvSpPr>
            <p:cNvPr id="12" name="Rectangle 13">
              <a:extLst>
                <a:ext uri="{FF2B5EF4-FFF2-40B4-BE49-F238E27FC236}">
                  <a16:creationId xmlns:a16="http://schemas.microsoft.com/office/drawing/2014/main" id="{16C6F688-1EB6-4E5E-8739-188AA02ED1B8}"/>
                </a:ext>
              </a:extLst>
            </p:cNvPr>
            <p:cNvSpPr>
              <a:spLocks noChangeArrowheads="1"/>
            </p:cNvSpPr>
            <p:nvPr/>
          </p:nvSpPr>
          <p:spPr bwMode="auto">
            <a:xfrm>
              <a:off x="7363903" y="4236624"/>
              <a:ext cx="2180930" cy="1347460"/>
            </a:xfrm>
            <a:prstGeom prst="rect">
              <a:avLst/>
            </a:prstGeom>
            <a:solidFill>
              <a:srgbClr val="132856"/>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algn="ctr" defTabSz="914400" eaLnBrk="0" fontAlgn="base" hangingPunct="0">
                <a:spcBef>
                  <a:spcPct val="0"/>
                </a:spcBef>
                <a:spcAft>
                  <a:spcPct val="0"/>
                </a:spcAft>
              </a:pPr>
              <a:r>
                <a:rPr lang="fr-FR" altLang="nb-NO" sz="1600">
                  <a:solidFill>
                    <a:srgbClr val="FFFFFF"/>
                  </a:solidFill>
                  <a:latin typeface="Franklin Gothic Book"/>
                  <a:cs typeface="Times New Roman"/>
                </a:rPr>
                <a:t>Évaluer </a:t>
              </a:r>
              <a:r>
                <a:rPr lang="fr-FR" altLang="nb-NO" sz="1600">
                  <a:latin typeface="Franklin Gothic Book" panose="020B0503020102020204" pitchFamily="34" charset="0"/>
                  <a:cs typeface="Times New Roman" panose="02020603050405020304" pitchFamily="18" charset="0"/>
                </a:rPr>
                <a:t/>
              </a:r>
              <a:br>
                <a:rPr lang="fr-FR" altLang="nb-NO" sz="1600">
                  <a:latin typeface="Franklin Gothic Book" panose="020B0503020102020204" pitchFamily="34" charset="0"/>
                  <a:cs typeface="Times New Roman" panose="02020603050405020304" pitchFamily="18" charset="0"/>
                </a:rPr>
              </a:br>
              <a:r>
                <a:rPr lang="fr-FR" altLang="nb-NO" sz="1600">
                  <a:solidFill>
                    <a:srgbClr val="FFFFFF"/>
                  </a:solidFill>
                  <a:latin typeface="Franklin Gothic Book"/>
                  <a:cs typeface="Times New Roman"/>
                </a:rPr>
                <a:t>la mise en œuvre :</a:t>
              </a:r>
              <a:br>
                <a:rPr lang="fr-FR" altLang="nb-NO" sz="1600">
                  <a:solidFill>
                    <a:srgbClr val="FFFFFF"/>
                  </a:solidFill>
                  <a:latin typeface="Franklin Gothic Book"/>
                  <a:cs typeface="Times New Roman"/>
                </a:rPr>
              </a:br>
              <a:r>
                <a:rPr lang="fr-FR" altLang="nb-NO" sz="1600" b="1">
                  <a:solidFill>
                    <a:srgbClr val="FFFFFF"/>
                  </a:solidFill>
                  <a:latin typeface="Franklin Gothic Book"/>
                  <a:cs typeface="Times New Roman"/>
                </a:rPr>
                <a:t>Examen des résultats et de l’impact</a:t>
              </a:r>
              <a:r>
                <a:rPr lang="fr-FR" altLang="nb-NO" sz="1600">
                  <a:solidFill>
                    <a:srgbClr val="FFFFFF"/>
                  </a:solidFill>
                  <a:latin typeface="Franklin Gothic Book"/>
                  <a:cs typeface="Times New Roman"/>
                </a:rPr>
                <a:t> (7.4)</a:t>
              </a:r>
            </a:p>
          </p:txBody>
        </p:sp>
      </p:grpSp>
      <p:grpSp>
        <p:nvGrpSpPr>
          <p:cNvPr id="17" name="Group 16">
            <a:extLst>
              <a:ext uri="{FF2B5EF4-FFF2-40B4-BE49-F238E27FC236}">
                <a16:creationId xmlns:a16="http://schemas.microsoft.com/office/drawing/2014/main" id="{18310CCF-E3BE-4EF6-8279-C74CF6D1440E}"/>
              </a:ext>
            </a:extLst>
          </p:cNvPr>
          <p:cNvGrpSpPr/>
          <p:nvPr/>
        </p:nvGrpSpPr>
        <p:grpSpPr>
          <a:xfrm>
            <a:off x="264104" y="1896155"/>
            <a:ext cx="6520154" cy="4699609"/>
            <a:chOff x="5607629" y="1866658"/>
            <a:chExt cx="5486400" cy="4699609"/>
          </a:xfrm>
        </p:grpSpPr>
        <p:sp>
          <p:nvSpPr>
            <p:cNvPr id="14" name="Rectangle 13">
              <a:extLst>
                <a:ext uri="{FF2B5EF4-FFF2-40B4-BE49-F238E27FC236}">
                  <a16:creationId xmlns:a16="http://schemas.microsoft.com/office/drawing/2014/main" id="{26F814AA-0424-4D94-BE97-9702AFFE0A84}"/>
                </a:ext>
              </a:extLst>
            </p:cNvPr>
            <p:cNvSpPr/>
            <p:nvPr/>
          </p:nvSpPr>
          <p:spPr>
            <a:xfrm>
              <a:off x="5607629" y="1866658"/>
              <a:ext cx="5486400" cy="397047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TextBox 14">
              <a:extLst>
                <a:ext uri="{FF2B5EF4-FFF2-40B4-BE49-F238E27FC236}">
                  <a16:creationId xmlns:a16="http://schemas.microsoft.com/office/drawing/2014/main" id="{5305106F-8EDA-4BE6-A42C-3F77EC22AC20}"/>
                </a:ext>
              </a:extLst>
            </p:cNvPr>
            <p:cNvSpPr txBox="1"/>
            <p:nvPr/>
          </p:nvSpPr>
          <p:spPr>
            <a:xfrm>
              <a:off x="6847860" y="5919936"/>
              <a:ext cx="4246169" cy="646331"/>
            </a:xfrm>
            <a:prstGeom prst="rect">
              <a:avLst/>
            </a:prstGeom>
            <a:noFill/>
          </p:spPr>
          <p:txBody>
            <a:bodyPr wrap="square" rtlCol="0">
              <a:spAutoFit/>
            </a:bodyPr>
            <a:lstStyle/>
            <a:p>
              <a:pPr algn="r"/>
              <a:r>
                <a:rPr lang="fr-FR" i="1">
                  <a:solidFill>
                    <a:srgbClr val="132856"/>
                  </a:solidFill>
                </a:rPr>
                <a:t>Cadre de suivi, d'évaluation et d'apprentissage </a:t>
              </a:r>
            </a:p>
            <a:p>
              <a:endParaRPr lang="fr-FR" i="1">
                <a:solidFill>
                  <a:srgbClr val="132856"/>
                </a:solidFill>
              </a:endParaRPr>
            </a:p>
          </p:txBody>
        </p:sp>
      </p:grpSp>
      <p:sp>
        <p:nvSpPr>
          <p:cNvPr id="6" name="Content Placeholder 5">
            <a:extLst>
              <a:ext uri="{FF2B5EF4-FFF2-40B4-BE49-F238E27FC236}">
                <a16:creationId xmlns:a16="http://schemas.microsoft.com/office/drawing/2014/main" id="{E8866A84-EA48-4D09-872D-C51DC118B213}"/>
              </a:ext>
            </a:extLst>
          </p:cNvPr>
          <p:cNvSpPr>
            <a:spLocks noGrp="1"/>
          </p:cNvSpPr>
          <p:nvPr>
            <p:ph idx="1"/>
          </p:nvPr>
        </p:nvSpPr>
        <p:spPr>
          <a:xfrm>
            <a:off x="6900269" y="2829698"/>
            <a:ext cx="5027627" cy="3581400"/>
          </a:xfrm>
        </p:spPr>
        <p:txBody>
          <a:bodyPr/>
          <a:lstStyle/>
          <a:p>
            <a:pPr marL="0" indent="0">
              <a:buNone/>
            </a:pPr>
            <a:r>
              <a:rPr lang="fr-FR" dirty="0"/>
              <a:t>Processus désiré en </a:t>
            </a:r>
            <a:r>
              <a:rPr lang="fr-FR" b="1" dirty="0"/>
              <a:t>fin d’année 2023 </a:t>
            </a:r>
            <a:r>
              <a:rPr lang="fr-FR" dirty="0"/>
              <a:t>:</a:t>
            </a:r>
          </a:p>
          <a:p>
            <a:pPr marL="354013" lvl="1" indent="-354013"/>
            <a:r>
              <a:rPr lang="fr-FR" b="1" dirty="0"/>
              <a:t>Évaluation des progrès en 2023 </a:t>
            </a:r>
            <a:r>
              <a:rPr lang="fr-FR" dirty="0"/>
              <a:t>et publication dans un document</a:t>
            </a:r>
          </a:p>
          <a:p>
            <a:pPr marL="354013" lvl="1" indent="-354013"/>
            <a:r>
              <a:rPr lang="fr-FR" b="1" dirty="0"/>
              <a:t>Publication du Plan de travail pour 2024 </a:t>
            </a:r>
            <a:r>
              <a:rPr lang="fr-FR" dirty="0"/>
              <a:t>en utilisant l’évaluation des progrès</a:t>
            </a:r>
          </a:p>
        </p:txBody>
      </p:sp>
    </p:spTree>
    <p:extLst>
      <p:ext uri="{BB962C8B-B14F-4D97-AF65-F5344CB8AC3E}">
        <p14:creationId xmlns:p14="http://schemas.microsoft.com/office/powerpoint/2010/main" val="1508792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08A5-4E22-6349-B535-1C8C09AB60E5}"/>
              </a:ext>
            </a:extLst>
          </p:cNvPr>
          <p:cNvSpPr>
            <a:spLocks noGrp="1"/>
          </p:cNvSpPr>
          <p:nvPr>
            <p:ph type="title"/>
          </p:nvPr>
        </p:nvSpPr>
        <p:spPr/>
        <p:txBody>
          <a:bodyPr/>
          <a:lstStyle/>
          <a:p>
            <a:r>
              <a:rPr lang="nb-NO"/>
              <a:t>Ordre du jour</a:t>
            </a:r>
          </a:p>
        </p:txBody>
      </p:sp>
      <p:sp>
        <p:nvSpPr>
          <p:cNvPr id="3" name="Content Placeholder 2">
            <a:extLst>
              <a:ext uri="{FF2B5EF4-FFF2-40B4-BE49-F238E27FC236}">
                <a16:creationId xmlns:a16="http://schemas.microsoft.com/office/drawing/2014/main" id="{59CFE86B-E398-8846-A81C-5BBC10A9618D}"/>
              </a:ext>
            </a:extLst>
          </p:cNvPr>
          <p:cNvSpPr>
            <a:spLocks noGrp="1"/>
          </p:cNvSpPr>
          <p:nvPr>
            <p:ph idx="1"/>
          </p:nvPr>
        </p:nvSpPr>
        <p:spPr>
          <a:xfrm>
            <a:off x="642811" y="2110554"/>
            <a:ext cx="10532004" cy="3552448"/>
          </a:xfrm>
        </p:spPr>
        <p:txBody>
          <a:bodyPr vert="horz" lIns="91440" tIns="45720" rIns="91440" bIns="45720" rtlCol="0" anchor="t">
            <a:normAutofit/>
          </a:bodyPr>
          <a:lstStyle/>
          <a:p>
            <a:pPr marL="514350" indent="-514350">
              <a:spcBef>
                <a:spcPts val="1200"/>
              </a:spcBef>
              <a:spcAft>
                <a:spcPts val="1200"/>
              </a:spcAft>
              <a:buFont typeface="+mj-lt"/>
              <a:buAutoNum type="arabicPeriod"/>
            </a:pPr>
            <a:r>
              <a:rPr lang="fr-FR" sz="2800" dirty="0"/>
              <a:t>Présentation sur le plan de travail selon la Norme </a:t>
            </a:r>
          </a:p>
          <a:p>
            <a:pPr marL="514350" indent="-514350">
              <a:spcBef>
                <a:spcPts val="1200"/>
              </a:spcBef>
              <a:spcAft>
                <a:spcPts val="1200"/>
              </a:spcAft>
              <a:buFont typeface="+mj-lt"/>
              <a:buAutoNum type="arabicPeriod"/>
            </a:pPr>
            <a:r>
              <a:rPr lang="fr-FR" sz="2800" dirty="0"/>
              <a:t>Présentation projet de PTA 2023</a:t>
            </a:r>
          </a:p>
          <a:p>
            <a:pPr marL="514350" indent="-514350">
              <a:spcBef>
                <a:spcPts val="1200"/>
              </a:spcBef>
              <a:spcAft>
                <a:spcPts val="1200"/>
              </a:spcAft>
              <a:buFont typeface="+mj-lt"/>
              <a:buAutoNum type="arabicPeriod"/>
            </a:pPr>
            <a:r>
              <a:rPr lang="fr-FR" sz="2800" dirty="0"/>
              <a:t>Travaux en collèges sur la révision du PTA 2023 , préparation du PTA 2024 - 2026</a:t>
            </a:r>
          </a:p>
          <a:p>
            <a:pPr marL="514350" indent="-514350">
              <a:spcBef>
                <a:spcPts val="1200"/>
              </a:spcBef>
              <a:spcAft>
                <a:spcPts val="1200"/>
              </a:spcAft>
              <a:buFont typeface="+mj-lt"/>
              <a:buAutoNum type="arabicPeriod"/>
            </a:pPr>
            <a:r>
              <a:rPr lang="fr-FR" sz="2800" dirty="0"/>
              <a:t>Adoption du PTA 2023</a:t>
            </a:r>
            <a:endParaRPr lang="nb-NO" sz="2800" dirty="0"/>
          </a:p>
        </p:txBody>
      </p:sp>
    </p:spTree>
    <p:extLst>
      <p:ext uri="{BB962C8B-B14F-4D97-AF65-F5344CB8AC3E}">
        <p14:creationId xmlns:p14="http://schemas.microsoft.com/office/powerpoint/2010/main" val="2006975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240EFF4-0934-447C-9B4E-DF1977C5DAE6}"/>
              </a:ext>
            </a:extLst>
          </p:cNvPr>
          <p:cNvSpPr>
            <a:spLocks noGrp="1"/>
          </p:cNvSpPr>
          <p:nvPr>
            <p:ph type="body" sz="quarter" idx="15"/>
          </p:nvPr>
        </p:nvSpPr>
        <p:spPr>
          <a:xfrm>
            <a:off x="643435" y="3056502"/>
            <a:ext cx="11227453" cy="2014262"/>
          </a:xfrm>
        </p:spPr>
        <p:txBody>
          <a:bodyPr>
            <a:normAutofit/>
          </a:bodyPr>
          <a:lstStyle/>
          <a:p>
            <a:r>
              <a:rPr lang="fr-FR" sz="4800" b="0" dirty="0">
                <a:latin typeface="+mj-lt"/>
                <a:ea typeface="Cambria"/>
                <a:cs typeface="Arial"/>
              </a:rPr>
              <a:t>1. Présentation de l’exigence 1.5 : Plan de travail , suivi et examen</a:t>
            </a:r>
          </a:p>
        </p:txBody>
      </p:sp>
    </p:spTree>
    <p:extLst>
      <p:ext uri="{BB962C8B-B14F-4D97-AF65-F5344CB8AC3E}">
        <p14:creationId xmlns:p14="http://schemas.microsoft.com/office/powerpoint/2010/main" val="31390771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1800" dirty="0"/>
              <a:t>L’objectif de cette exigence est d’établir un cycle consultatif de planification et de suivi du travail permettant d’assurer la pertinence et la redevabilité de la mise en œuvre de l’ ITIE à l’égard des parties prenantes nationales, aidant l’ITIE à obtenir des résultats et des impacts pertinents</a:t>
            </a:r>
            <a:r>
              <a:rPr lang="fr-FR" sz="2000" dirty="0"/>
              <a:t>.</a:t>
            </a: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489327864"/>
              </p:ext>
            </p:extLst>
          </p:nvPr>
        </p:nvGraphicFramePr>
        <p:xfrm>
          <a:off x="642938" y="2019300"/>
          <a:ext cx="10906125"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5823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600" b="1" dirty="0" smtClean="0"/>
              <a:t>Note d’orientation de l’exigence 1.5</a:t>
            </a:r>
            <a:endParaRPr lang="fr-FR" sz="3600" b="1" dirty="0"/>
          </a:p>
        </p:txBody>
      </p:sp>
      <p:graphicFrame>
        <p:nvGraphicFramePr>
          <p:cNvPr id="8" name="Espace réservé du contenu 7"/>
          <p:cNvGraphicFramePr>
            <a:graphicFrameLocks noGrp="1"/>
          </p:cNvGraphicFramePr>
          <p:nvPr>
            <p:ph idx="1"/>
            <p:extLst/>
          </p:nvPr>
        </p:nvGraphicFramePr>
        <p:xfrm>
          <a:off x="642938" y="2019300"/>
          <a:ext cx="10906125"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22209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240EFF4-0934-447C-9B4E-DF1977C5DAE6}"/>
              </a:ext>
            </a:extLst>
          </p:cNvPr>
          <p:cNvSpPr>
            <a:spLocks noGrp="1"/>
          </p:cNvSpPr>
          <p:nvPr>
            <p:ph type="body" sz="quarter" idx="15"/>
          </p:nvPr>
        </p:nvSpPr>
        <p:spPr>
          <a:xfrm>
            <a:off x="643435" y="3056502"/>
            <a:ext cx="11227453" cy="2014262"/>
          </a:xfrm>
        </p:spPr>
        <p:txBody>
          <a:bodyPr>
            <a:normAutofit/>
          </a:bodyPr>
          <a:lstStyle/>
          <a:p>
            <a:r>
              <a:rPr lang="fr-FR" sz="4800" b="0" dirty="0">
                <a:latin typeface="+mj-lt"/>
                <a:ea typeface="Cambria"/>
                <a:cs typeface="Arial"/>
              </a:rPr>
              <a:t>2. Plan de travail 2023</a:t>
            </a:r>
          </a:p>
          <a:p>
            <a:endParaRPr lang="fr-FR" sz="4800" b="0" dirty="0">
              <a:latin typeface="+mj-lt"/>
              <a:ea typeface="Cambria"/>
              <a:cs typeface="Arial"/>
            </a:endParaRPr>
          </a:p>
        </p:txBody>
      </p:sp>
    </p:spTree>
    <p:extLst>
      <p:ext uri="{BB962C8B-B14F-4D97-AF65-F5344CB8AC3E}">
        <p14:creationId xmlns:p14="http://schemas.microsoft.com/office/powerpoint/2010/main" val="42538394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0056F-5BBF-415A-89E6-396A20BBE744}"/>
              </a:ext>
            </a:extLst>
          </p:cNvPr>
          <p:cNvSpPr>
            <a:spLocks noGrp="1"/>
          </p:cNvSpPr>
          <p:nvPr>
            <p:ph type="title"/>
          </p:nvPr>
        </p:nvSpPr>
        <p:spPr/>
        <p:txBody>
          <a:bodyPr/>
          <a:lstStyle/>
          <a:p>
            <a:r>
              <a:rPr lang="fr-FR" dirty="0"/>
              <a:t>Version longue du Plan de travail 2023</a:t>
            </a:r>
          </a:p>
        </p:txBody>
      </p:sp>
      <p:graphicFrame>
        <p:nvGraphicFramePr>
          <p:cNvPr id="4" name="Tableau 4">
            <a:extLst>
              <a:ext uri="{FF2B5EF4-FFF2-40B4-BE49-F238E27FC236}">
                <a16:creationId xmlns:a16="http://schemas.microsoft.com/office/drawing/2014/main" id="{21A54E0B-6E92-43F7-A6B4-7B91CEB3B154}"/>
              </a:ext>
            </a:extLst>
          </p:cNvPr>
          <p:cNvGraphicFramePr>
            <a:graphicFrameLocks noGrp="1"/>
          </p:cNvGraphicFramePr>
          <p:nvPr>
            <p:ph idx="1"/>
            <p:extLst>
              <p:ext uri="{D42A27DB-BD31-4B8C-83A1-F6EECF244321}">
                <p14:modId xmlns:p14="http://schemas.microsoft.com/office/powerpoint/2010/main" val="2943439238"/>
              </p:ext>
            </p:extLst>
          </p:nvPr>
        </p:nvGraphicFramePr>
        <p:xfrm>
          <a:off x="642938" y="2019300"/>
          <a:ext cx="11218862" cy="1320800"/>
        </p:xfrm>
        <a:graphic>
          <a:graphicData uri="http://schemas.openxmlformats.org/drawingml/2006/table">
            <a:tbl>
              <a:tblPr firstRow="1" bandRow="1">
                <a:tableStyleId>{5940675A-B579-460E-94D1-54222C63F5DA}</a:tableStyleId>
              </a:tblPr>
              <a:tblGrid>
                <a:gridCol w="1084262">
                  <a:extLst>
                    <a:ext uri="{9D8B030D-6E8A-4147-A177-3AD203B41FA5}">
                      <a16:colId xmlns:a16="http://schemas.microsoft.com/office/drawing/2014/main" val="2606455103"/>
                    </a:ext>
                  </a:extLst>
                </a:gridCol>
                <a:gridCol w="1312333">
                  <a:extLst>
                    <a:ext uri="{9D8B030D-6E8A-4147-A177-3AD203B41FA5}">
                      <a16:colId xmlns:a16="http://schemas.microsoft.com/office/drawing/2014/main" val="2064334088"/>
                    </a:ext>
                  </a:extLst>
                </a:gridCol>
                <a:gridCol w="1193800">
                  <a:extLst>
                    <a:ext uri="{9D8B030D-6E8A-4147-A177-3AD203B41FA5}">
                      <a16:colId xmlns:a16="http://schemas.microsoft.com/office/drawing/2014/main" val="4016481153"/>
                    </a:ext>
                  </a:extLst>
                </a:gridCol>
                <a:gridCol w="956734">
                  <a:extLst>
                    <a:ext uri="{9D8B030D-6E8A-4147-A177-3AD203B41FA5}">
                      <a16:colId xmlns:a16="http://schemas.microsoft.com/office/drawing/2014/main" val="421545204"/>
                    </a:ext>
                  </a:extLst>
                </a:gridCol>
                <a:gridCol w="905931">
                  <a:extLst>
                    <a:ext uri="{9D8B030D-6E8A-4147-A177-3AD203B41FA5}">
                      <a16:colId xmlns:a16="http://schemas.microsoft.com/office/drawing/2014/main" val="2673808678"/>
                    </a:ext>
                  </a:extLst>
                </a:gridCol>
                <a:gridCol w="1090612">
                  <a:extLst>
                    <a:ext uri="{9D8B030D-6E8A-4147-A177-3AD203B41FA5}">
                      <a16:colId xmlns:a16="http://schemas.microsoft.com/office/drawing/2014/main" val="837149473"/>
                    </a:ext>
                  </a:extLst>
                </a:gridCol>
                <a:gridCol w="1195390">
                  <a:extLst>
                    <a:ext uri="{9D8B030D-6E8A-4147-A177-3AD203B41FA5}">
                      <a16:colId xmlns:a16="http://schemas.microsoft.com/office/drawing/2014/main" val="3527670687"/>
                    </a:ext>
                  </a:extLst>
                </a:gridCol>
                <a:gridCol w="838200">
                  <a:extLst>
                    <a:ext uri="{9D8B030D-6E8A-4147-A177-3AD203B41FA5}">
                      <a16:colId xmlns:a16="http://schemas.microsoft.com/office/drawing/2014/main" val="3482194867"/>
                    </a:ext>
                  </a:extLst>
                </a:gridCol>
                <a:gridCol w="1238246">
                  <a:extLst>
                    <a:ext uri="{9D8B030D-6E8A-4147-A177-3AD203B41FA5}">
                      <a16:colId xmlns:a16="http://schemas.microsoft.com/office/drawing/2014/main" val="2946763292"/>
                    </a:ext>
                  </a:extLst>
                </a:gridCol>
                <a:gridCol w="1403354">
                  <a:extLst>
                    <a:ext uri="{9D8B030D-6E8A-4147-A177-3AD203B41FA5}">
                      <a16:colId xmlns:a16="http://schemas.microsoft.com/office/drawing/2014/main" val="1889114368"/>
                    </a:ext>
                  </a:extLst>
                </a:gridCol>
              </a:tblGrid>
              <a:tr h="370840">
                <a:tc>
                  <a:txBody>
                    <a:bodyPr/>
                    <a:lstStyle/>
                    <a:p>
                      <a:r>
                        <a:rPr lang="fr-FR" sz="1600" dirty="0"/>
                        <a:t>Exigences </a:t>
                      </a:r>
                    </a:p>
                  </a:txBody>
                  <a:tcPr/>
                </a:tc>
                <a:tc>
                  <a:txBody>
                    <a:bodyPr/>
                    <a:lstStyle/>
                    <a:p>
                      <a:r>
                        <a:rPr lang="fr-FR" sz="1600" dirty="0"/>
                        <a:t>Axes stratégiques</a:t>
                      </a:r>
                    </a:p>
                  </a:txBody>
                  <a:tcPr>
                    <a:solidFill>
                      <a:srgbClr val="00B050"/>
                    </a:solidFill>
                  </a:tcPr>
                </a:tc>
                <a:tc>
                  <a:txBody>
                    <a:bodyPr/>
                    <a:lstStyle/>
                    <a:p>
                      <a:r>
                        <a:rPr lang="fr-FR" sz="1600" dirty="0"/>
                        <a:t>Objectifs prioritaires</a:t>
                      </a:r>
                    </a:p>
                  </a:txBody>
                  <a:tcPr>
                    <a:solidFill>
                      <a:srgbClr val="00B050"/>
                    </a:solidFill>
                  </a:tcPr>
                </a:tc>
                <a:tc>
                  <a:txBody>
                    <a:bodyPr/>
                    <a:lstStyle/>
                    <a:p>
                      <a:r>
                        <a:rPr lang="fr-FR" sz="1600" dirty="0"/>
                        <a:t>Actions</a:t>
                      </a:r>
                    </a:p>
                  </a:txBody>
                  <a:tcPr>
                    <a:solidFill>
                      <a:srgbClr val="00B050"/>
                    </a:solidFill>
                  </a:tcPr>
                </a:tc>
                <a:tc>
                  <a:txBody>
                    <a:bodyPr/>
                    <a:lstStyle/>
                    <a:p>
                      <a:r>
                        <a:rPr lang="fr-FR" sz="1600" dirty="0"/>
                        <a:t>Activités</a:t>
                      </a:r>
                    </a:p>
                  </a:txBody>
                  <a:tcPr>
                    <a:solidFill>
                      <a:srgbClr val="00B050"/>
                    </a:solidFill>
                  </a:tcPr>
                </a:tc>
                <a:tc>
                  <a:txBody>
                    <a:bodyPr/>
                    <a:lstStyle/>
                    <a:p>
                      <a:r>
                        <a:rPr lang="fr-FR" sz="1600" dirty="0"/>
                        <a:t>Résultats attendus</a:t>
                      </a:r>
                    </a:p>
                  </a:txBody>
                  <a:tcPr>
                    <a:solidFill>
                      <a:srgbClr val="00B050"/>
                    </a:solidFill>
                  </a:tcPr>
                </a:tc>
                <a:tc>
                  <a:txBody>
                    <a:bodyPr/>
                    <a:lstStyle/>
                    <a:p>
                      <a:r>
                        <a:rPr lang="fr-FR" sz="1100" dirty="0"/>
                        <a:t>Responsabilités</a:t>
                      </a:r>
                    </a:p>
                  </a:txBody>
                  <a:tcPr/>
                </a:tc>
                <a:tc>
                  <a:txBody>
                    <a:bodyPr/>
                    <a:lstStyle/>
                    <a:p>
                      <a:r>
                        <a:rPr lang="fr-FR" sz="1600" dirty="0"/>
                        <a:t>Budget</a:t>
                      </a:r>
                    </a:p>
                  </a:txBody>
                  <a:tcPr/>
                </a:tc>
                <a:tc>
                  <a:txBody>
                    <a:bodyPr/>
                    <a:lstStyle/>
                    <a:p>
                      <a:r>
                        <a:rPr lang="fr-FR" sz="1400" dirty="0"/>
                        <a:t>Source de financement</a:t>
                      </a:r>
                    </a:p>
                  </a:txBody>
                  <a:tcPr/>
                </a:tc>
                <a:tc>
                  <a:txBody>
                    <a:bodyPr/>
                    <a:lstStyle/>
                    <a:p>
                      <a:r>
                        <a:rPr lang="fr-FR" sz="1400" dirty="0"/>
                        <a:t>Chronogramme</a:t>
                      </a:r>
                    </a:p>
                  </a:txBody>
                  <a:tcPr/>
                </a:tc>
                <a:extLst>
                  <a:ext uri="{0D108BD9-81ED-4DB2-BD59-A6C34878D82A}">
                    <a16:rowId xmlns:a16="http://schemas.microsoft.com/office/drawing/2014/main" val="3272893916"/>
                  </a:ext>
                </a:extLst>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807502632"/>
                  </a:ext>
                </a:extLst>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2600955719"/>
                  </a:ext>
                </a:extLst>
              </a:tr>
            </a:tbl>
          </a:graphicData>
        </a:graphic>
      </p:graphicFrame>
      <p:sp>
        <p:nvSpPr>
          <p:cNvPr id="7" name="Accolade fermante 6">
            <a:extLst>
              <a:ext uri="{FF2B5EF4-FFF2-40B4-BE49-F238E27FC236}">
                <a16:creationId xmlns:a16="http://schemas.microsoft.com/office/drawing/2014/main" id="{0891D9AE-F61E-4B54-865D-0A01D15B840C}"/>
              </a:ext>
            </a:extLst>
          </p:cNvPr>
          <p:cNvSpPr/>
          <p:nvPr/>
        </p:nvSpPr>
        <p:spPr>
          <a:xfrm rot="5400000">
            <a:off x="4368167" y="1823209"/>
            <a:ext cx="288000" cy="4140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ZoneTexte 7">
            <a:extLst>
              <a:ext uri="{FF2B5EF4-FFF2-40B4-BE49-F238E27FC236}">
                <a16:creationId xmlns:a16="http://schemas.microsoft.com/office/drawing/2014/main" id="{DF7DD5D4-49B9-42D0-BB88-978D001A8CBB}"/>
              </a:ext>
            </a:extLst>
          </p:cNvPr>
          <p:cNvSpPr txBox="1"/>
          <p:nvPr/>
        </p:nvSpPr>
        <p:spPr>
          <a:xfrm>
            <a:off x="2442167" y="4521200"/>
            <a:ext cx="4314233" cy="369332"/>
          </a:xfrm>
          <a:prstGeom prst="rect">
            <a:avLst/>
          </a:prstGeom>
          <a:noFill/>
        </p:spPr>
        <p:txBody>
          <a:bodyPr wrap="square" rtlCol="0">
            <a:spAutoFit/>
          </a:bodyPr>
          <a:lstStyle/>
          <a:p>
            <a:r>
              <a:rPr lang="fr-FR" dirty="0"/>
              <a:t>Version courte du PTA 2023</a:t>
            </a:r>
          </a:p>
        </p:txBody>
      </p:sp>
    </p:spTree>
    <p:extLst>
      <p:ext uri="{BB962C8B-B14F-4D97-AF65-F5344CB8AC3E}">
        <p14:creationId xmlns:p14="http://schemas.microsoft.com/office/powerpoint/2010/main" val="2099419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EITItheme1">
  <a:themeElements>
    <a:clrScheme name="Custom 1">
      <a:dk1>
        <a:srgbClr val="000100"/>
      </a:dk1>
      <a:lt1>
        <a:srgbClr val="165B89"/>
      </a:lt1>
      <a:dk2>
        <a:srgbClr val="122954"/>
      </a:dk2>
      <a:lt2>
        <a:srgbClr val="15C2EE"/>
      </a:lt2>
      <a:accent1>
        <a:srgbClr val="1CC0EE"/>
      </a:accent1>
      <a:accent2>
        <a:srgbClr val="6C5239"/>
      </a:accent2>
      <a:accent3>
        <a:srgbClr val="2C8536"/>
      </a:accent3>
      <a:accent4>
        <a:srgbClr val="F5A60A"/>
      </a:accent4>
      <a:accent5>
        <a:srgbClr val="D24329"/>
      </a:accent5>
      <a:accent6>
        <a:srgbClr val="78325C"/>
      </a:accent6>
      <a:hlink>
        <a:srgbClr val="1AC2ED"/>
      </a:hlink>
      <a:folHlink>
        <a:srgbClr val="12295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sjon1" id="{822F89D2-8C55-8B4B-88BB-245ADC139331}" vid="{7C9ED5B2-BBF2-DF45-8D59-C876243C564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F08D2786879A84C98C986A1D2FE2AC0" ma:contentTypeVersion="19" ma:contentTypeDescription="Create a new document." ma:contentTypeScope="" ma:versionID="62e939ea63d2ca50565bb702d6c3552f">
  <xsd:schema xmlns:xsd="http://www.w3.org/2001/XMLSchema" xmlns:xs="http://www.w3.org/2001/XMLSchema" xmlns:p="http://schemas.microsoft.com/office/2006/metadata/properties" xmlns:ns2="0c958bcd-fe3d-4310-8463-0016d19558cc" xmlns:ns3="36538d5f-f7e1-46e7-b8e6-8d0f62ce9765" targetNamespace="http://schemas.microsoft.com/office/2006/metadata/properties" ma:root="true" ma:fieldsID="621329681e474fc1e7033d27c8ac10a1" ns2:_="" ns3:_="">
    <xsd:import namespace="0c958bcd-fe3d-4310-8463-0016d19558cc"/>
    <xsd:import namespace="36538d5f-f7e1-46e7-b8e6-8d0f62ce976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DateTaken" minOccurs="0"/>
                <xsd:element ref="ns2:Theme" minOccurs="0"/>
                <xsd:element ref="ns2:MediaServiceLocation" minOccurs="0"/>
                <xsd:element ref="ns2:MediaLengthInSeconds" minOccurs="0"/>
                <xsd:element ref="ns2:lcf76f155ced4ddcb4097134ff3c332f" minOccurs="0"/>
                <xsd:element ref="ns3:TaxCatchAll" minOccurs="0"/>
                <xsd:element ref="ns2:Comment"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958bcd-fe3d-4310-8463-0016d19558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Theme" ma:index="18" nillable="true" ma:displayName="Theme" ma:format="Dropdown" ma:internalName="Theme">
      <xsd:simpleType>
        <xsd:restriction base="dms:Choice">
          <xsd:enumeration value="Open data"/>
          <xsd:enumeration value="PLR"/>
          <xsd:enumeration value="SOE"/>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b58f297-623d-4bc9-82bf-53ab639f8509" ma:termSetId="09814cd3-568e-fe90-9814-8d621ff8fb84" ma:anchorId="fba54fb3-c3e1-fe81-a776-ca4b69148c4d" ma:open="true" ma:isKeyword="false">
      <xsd:complexType>
        <xsd:sequence>
          <xsd:element ref="pc:Terms" minOccurs="0" maxOccurs="1"/>
        </xsd:sequence>
      </xsd:complexType>
    </xsd:element>
    <xsd:element name="Comment" ma:index="24" nillable="true" ma:displayName="Comment" ma:format="Dropdown" ma:internalName="Comment">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6538d5f-f7e1-46e7-b8e6-8d0f62ce976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0a0ff55-7480-47fc-9a71-2ff78008c716}" ma:internalName="TaxCatchAll" ma:showField="CatchAllData" ma:web="36538d5f-f7e1-46e7-b8e6-8d0f62ce976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heme xmlns="0c958bcd-fe3d-4310-8463-0016d19558cc" xsi:nil="true"/>
    <lcf76f155ced4ddcb4097134ff3c332f xmlns="0c958bcd-fe3d-4310-8463-0016d19558cc">
      <Terms xmlns="http://schemas.microsoft.com/office/infopath/2007/PartnerControls"/>
    </lcf76f155ced4ddcb4097134ff3c332f>
    <TaxCatchAll xmlns="36538d5f-f7e1-46e7-b8e6-8d0f62ce9765" xsi:nil="true"/>
    <Comment xmlns="0c958bcd-fe3d-4310-8463-0016d19558cc" xsi:nil="true"/>
  </documentManagement>
</p:properties>
</file>

<file path=customXml/itemProps1.xml><?xml version="1.0" encoding="utf-8"?>
<ds:datastoreItem xmlns:ds="http://schemas.openxmlformats.org/officeDocument/2006/customXml" ds:itemID="{A52349AC-2689-40B1-B757-B6ED2FDE0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958bcd-fe3d-4310-8463-0016d19558cc"/>
    <ds:schemaRef ds:uri="36538d5f-f7e1-46e7-b8e6-8d0f62ce97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745A70C-BEFB-4EDC-8010-8F108CC1EE52}">
  <ds:schemaRefs>
    <ds:schemaRef ds:uri="http://schemas.microsoft.com/sharepoint/v3/contenttype/forms"/>
  </ds:schemaRefs>
</ds:datastoreItem>
</file>

<file path=customXml/itemProps3.xml><?xml version="1.0" encoding="utf-8"?>
<ds:datastoreItem xmlns:ds="http://schemas.openxmlformats.org/officeDocument/2006/customXml" ds:itemID="{5CD175B1-6354-4F73-9DB3-09A21DB41E74}">
  <ds:schemaRefs>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36538d5f-f7e1-46e7-b8e6-8d0f62ce9765"/>
    <ds:schemaRef ds:uri="http://purl.org/dc/elements/1.1/"/>
    <ds:schemaRef ds:uri="http://schemas.microsoft.com/office/2006/metadata/properties"/>
    <ds:schemaRef ds:uri="0c958bcd-fe3d-4310-8463-0016d19558c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EITItheme1</Template>
  <TotalTime>635</TotalTime>
  <Words>2098</Words>
  <Application>Microsoft Office PowerPoint</Application>
  <PresentationFormat>Grand écran</PresentationFormat>
  <Paragraphs>251</Paragraphs>
  <Slides>35</Slides>
  <Notes>4</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35</vt:i4>
      </vt:variant>
    </vt:vector>
  </HeadingPairs>
  <TitlesOfParts>
    <vt:vector size="45" baseType="lpstr">
      <vt:lpstr>Arial</vt:lpstr>
      <vt:lpstr>Calibri</vt:lpstr>
      <vt:lpstr>Cambria</vt:lpstr>
      <vt:lpstr>Franklin Gothic Book</vt:lpstr>
      <vt:lpstr>Franklin Gothic Demi</vt:lpstr>
      <vt:lpstr>Franklin Gothic Medium</vt:lpstr>
      <vt:lpstr>Garamond</vt:lpstr>
      <vt:lpstr>Times New Roman</vt:lpstr>
      <vt:lpstr>Wingdings</vt:lpstr>
      <vt:lpstr>EITItheme1</vt:lpstr>
      <vt:lpstr>Présentation PowerPoint</vt:lpstr>
      <vt:lpstr>Objectifs de l’atelier</vt:lpstr>
      <vt:lpstr>Pourquoi cet atelier sur le plan de travail ?</vt:lpstr>
      <vt:lpstr>Ordre du jour</vt:lpstr>
      <vt:lpstr>Présentation PowerPoint</vt:lpstr>
      <vt:lpstr>L’objectif de cette exigence est d’établir un cycle consultatif de planification et de suivi du travail permettant d’assurer la pertinence et la redevabilité de la mise en œuvre de l’ ITIE à l’égard des parties prenantes nationales, aidant l’ITIE à obtenir des résultats et des impacts pertinents.</vt:lpstr>
      <vt:lpstr>Note d’orientation de l’exigence 1.5</vt:lpstr>
      <vt:lpstr>Présentation PowerPoint</vt:lpstr>
      <vt:lpstr>Version longue du Plan de travail 2023</vt:lpstr>
      <vt:lpstr>Structuration sur le modèle de la validation et des Exigences de la Norme </vt:lpstr>
      <vt:lpstr>Fichier modèle d’un plan de travail</vt:lpstr>
      <vt:lpstr>RESUME SYNTHETIQUE projet PTA 2023</vt:lpstr>
      <vt:lpstr>PTA 2023 liste des actions de la composante 1 :</vt:lpstr>
      <vt:lpstr>PTA 2023 liste des actions de la composante 2 :</vt:lpstr>
      <vt:lpstr>PTA 2023 liste des actions de la composante 3 :</vt:lpstr>
      <vt:lpstr>Présentation PowerPoint</vt:lpstr>
      <vt:lpstr>Appui de la BAD à ITIE à travers le projet PAGESE (1)</vt:lpstr>
      <vt:lpstr>Appui de la BAD à ITIE à travers le projet PAGESE (1)</vt:lpstr>
      <vt:lpstr>Commentaires de l’Union Européenne sur le projet de PTA 2023</vt:lpstr>
      <vt:lpstr>Contributions du Secrétariat International sur le projet de PTA 2023</vt:lpstr>
      <vt:lpstr>Commentaires du Secrétariat International sur le projet de PTA 2023</vt:lpstr>
      <vt:lpstr>Présentation PowerPoint</vt:lpstr>
      <vt:lpstr>Attentes du STP vis-à-vis des participants sur le projet PTA 2023 et PTA 2024 -2026</vt:lpstr>
      <vt:lpstr>Consultation sur la révision des axes ( STP )</vt:lpstr>
      <vt:lpstr>Pour conclure </vt:lpstr>
      <vt:lpstr>Ressources documentaires </vt:lpstr>
      <vt:lpstr>MERCI POUR VOTRE ATTENTION</vt:lpstr>
      <vt:lpstr>Présentation PowerPoint</vt:lpstr>
      <vt:lpstr>Objectif sous-jacent : Assurer que la planification annuelle de la mise en œuvre de l’ aille dans le sens de la mise en œuvre des priorités nationales pour les industries extractives en prévoyant des activités réalistes résultant de consultations avec les collèges élargis du gouvernement, de l’industrie et de la société civile. Le plan de travail  annuel devrait constituer un document clé pour la redevabilité du Groupe multipartite (GMP) vis-à-vis des collèges élargis et du public.</vt:lpstr>
      <vt:lpstr>Présentation PowerPoint</vt:lpstr>
      <vt:lpstr>L’objectif de cette exigence est d’établir un cycle consultatif de planification et de suivi du travail permettant d’assurer la pertinence et la redevabilité de la mise en œuvre de l’ ITIE à l’égard des parties prenantes nationales, aidant l’ITIE à obtenir des résultats et des impacts pertinents.</vt:lpstr>
      <vt:lpstr>Note d’orientation de l’exigence 1.5</vt:lpstr>
      <vt:lpstr>Résultats et impact de l' (#1.5, 7.1-7.4)</vt:lpstr>
      <vt:lpstr>Objectif sous-jacent : Assurer une supervision et une évaluation publique régulière de la mise en œuvre, y compris une évaluation de la question de savoir si l’ atteint ses objectifs. Assurer la redevabilité publique de l’ elle-même.</vt:lpstr>
      <vt:lpstr>Lien nécessaire entre les Exigences 1.5 et 7.4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Leila Pilliard</dc:creator>
  <cp:lastModifiedBy>HP</cp:lastModifiedBy>
  <cp:revision>49</cp:revision>
  <cp:lastPrinted>2022-11-29T08:57:30Z</cp:lastPrinted>
  <dcterms:created xsi:type="dcterms:W3CDTF">2020-01-10T14:54:35Z</dcterms:created>
  <dcterms:modified xsi:type="dcterms:W3CDTF">2023-09-10T14:35:00Z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0x010100AF08D2786879A84C98C986A1D2FE2AC0</vt:lpwstr>
  </property>
  <property fmtid="{D5CDD505-2E9C-101B-9397-08002B2CF9AE}" pid="3" name="Order">
    <vt:r8>12600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MediaServiceImageTags">
    <vt:lpwstr/>
  </property>
  <property fmtid="{D5CDD505-2E9C-101B-9397-08002B2CF9AE}" pid="9" name="TriggerFlowInfo">
    <vt:lpwstr/>
  </property>
</Properties>
</file>